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0" r:id="rId5"/>
    <p:sldId id="264" r:id="rId6"/>
    <p:sldId id="259" r:id="rId7"/>
    <p:sldId id="265" r:id="rId8"/>
    <p:sldId id="261" r:id="rId9"/>
    <p:sldId id="263" r:id="rId10"/>
    <p:sldId id="262" r:id="rId11"/>
    <p:sldId id="268" r:id="rId12"/>
    <p:sldId id="270" r:id="rId13"/>
    <p:sldId id="271" r:id="rId14"/>
    <p:sldId id="274" r:id="rId15"/>
    <p:sldId id="275" r:id="rId16"/>
    <p:sldId id="25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0AAF3F-11A7-4197-AADF-D72D16A1CDD7}" v="65" dt="2020-10-01T13:09:49.8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6" autoAdjust="0"/>
    <p:restoredTop sz="94660"/>
  </p:normalViewPr>
  <p:slideViewPr>
    <p:cSldViewPr snapToGrid="0">
      <p:cViewPr varScale="1">
        <p:scale>
          <a:sx n="92" d="100"/>
          <a:sy n="92" d="100"/>
        </p:scale>
        <p:origin x="51"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ya Popov" userId="faf6b96f-3fe2-4ccd-9443-b486aa379186" providerId="ADAL" clId="{570AAF3F-11A7-4197-AADF-D72D16A1CDD7}"/>
    <pc:docChg chg="undo redo custSel mod addSld delSld modSld sldOrd">
      <pc:chgData name="Tanya Popov" userId="faf6b96f-3fe2-4ccd-9443-b486aa379186" providerId="ADAL" clId="{570AAF3F-11A7-4197-AADF-D72D16A1CDD7}" dt="2020-10-01T13:10:02.506" v="2322" actId="1076"/>
      <pc:docMkLst>
        <pc:docMk/>
      </pc:docMkLst>
      <pc:sldChg chg="addSp delSp modSp mod">
        <pc:chgData name="Tanya Popov" userId="faf6b96f-3fe2-4ccd-9443-b486aa379186" providerId="ADAL" clId="{570AAF3F-11A7-4197-AADF-D72D16A1CDD7}" dt="2020-10-01T13:06:17.869" v="2307" actId="21"/>
        <pc:sldMkLst>
          <pc:docMk/>
          <pc:sldMk cId="1692020447" sldId="256"/>
        </pc:sldMkLst>
        <pc:spChg chg="del">
          <ac:chgData name="Tanya Popov" userId="faf6b96f-3fe2-4ccd-9443-b486aa379186" providerId="ADAL" clId="{570AAF3F-11A7-4197-AADF-D72D16A1CDD7}" dt="2020-10-01T13:06:17.869" v="2307" actId="21"/>
          <ac:spMkLst>
            <pc:docMk/>
            <pc:sldMk cId="1692020447" sldId="256"/>
            <ac:spMk id="8" creationId="{75DE4505-B2C5-4DD0-9C2E-56963732D730}"/>
          </ac:spMkLst>
        </pc:spChg>
        <pc:picChg chg="mod">
          <ac:chgData name="Tanya Popov" userId="faf6b96f-3fe2-4ccd-9443-b486aa379186" providerId="ADAL" clId="{570AAF3F-11A7-4197-AADF-D72D16A1CDD7}" dt="2020-09-11T16:45:49.024" v="654" actId="1076"/>
          <ac:picMkLst>
            <pc:docMk/>
            <pc:sldMk cId="1692020447" sldId="256"/>
            <ac:picMk id="5" creationId="{4A234ECF-98F4-4C72-8FB4-1600A1E0025B}"/>
          </ac:picMkLst>
        </pc:picChg>
        <pc:picChg chg="add mod">
          <ac:chgData name="Tanya Popov" userId="faf6b96f-3fe2-4ccd-9443-b486aa379186" providerId="ADAL" clId="{570AAF3F-11A7-4197-AADF-D72D16A1CDD7}" dt="2020-09-11T16:45:44.961" v="653" actId="1076"/>
          <ac:picMkLst>
            <pc:docMk/>
            <pc:sldMk cId="1692020447" sldId="256"/>
            <ac:picMk id="10" creationId="{0D7C5599-4081-47F3-A934-3B185538F192}"/>
          </ac:picMkLst>
        </pc:picChg>
      </pc:sldChg>
      <pc:sldChg chg="modSp mod">
        <pc:chgData name="Tanya Popov" userId="faf6b96f-3fe2-4ccd-9443-b486aa379186" providerId="ADAL" clId="{570AAF3F-11A7-4197-AADF-D72D16A1CDD7}" dt="2020-09-11T16:46:45.524" v="721" actId="20577"/>
        <pc:sldMkLst>
          <pc:docMk/>
          <pc:sldMk cId="624045218" sldId="257"/>
        </pc:sldMkLst>
        <pc:spChg chg="mod">
          <ac:chgData name="Tanya Popov" userId="faf6b96f-3fe2-4ccd-9443-b486aa379186" providerId="ADAL" clId="{570AAF3F-11A7-4197-AADF-D72D16A1CDD7}" dt="2020-09-11T16:46:45.524" v="721" actId="20577"/>
          <ac:spMkLst>
            <pc:docMk/>
            <pc:sldMk cId="624045218" sldId="257"/>
            <ac:spMk id="8" creationId="{1EED9BC0-DBE5-4A2B-B43B-1C0A5B09BE35}"/>
          </ac:spMkLst>
        </pc:spChg>
      </pc:sldChg>
      <pc:sldChg chg="modSp mod">
        <pc:chgData name="Tanya Popov" userId="faf6b96f-3fe2-4ccd-9443-b486aa379186" providerId="ADAL" clId="{570AAF3F-11A7-4197-AADF-D72D16A1CDD7}" dt="2020-09-14T01:25:45.232" v="1176" actId="5793"/>
        <pc:sldMkLst>
          <pc:docMk/>
          <pc:sldMk cId="3033864643" sldId="258"/>
        </pc:sldMkLst>
        <pc:spChg chg="mod">
          <ac:chgData name="Tanya Popov" userId="faf6b96f-3fe2-4ccd-9443-b486aa379186" providerId="ADAL" clId="{570AAF3F-11A7-4197-AADF-D72D16A1CDD7}" dt="2020-09-14T01:25:45.232" v="1176" actId="5793"/>
          <ac:spMkLst>
            <pc:docMk/>
            <pc:sldMk cId="3033864643" sldId="258"/>
            <ac:spMk id="20" creationId="{DCB3A807-FF2D-4557-AEC2-4D507BA5803C}"/>
          </ac:spMkLst>
        </pc:spChg>
      </pc:sldChg>
      <pc:sldChg chg="addSp delSp modSp mod">
        <pc:chgData name="Tanya Popov" userId="faf6b96f-3fe2-4ccd-9443-b486aa379186" providerId="ADAL" clId="{570AAF3F-11A7-4197-AADF-D72D16A1CDD7}" dt="2020-10-01T13:10:02.506" v="2322" actId="1076"/>
        <pc:sldMkLst>
          <pc:docMk/>
          <pc:sldMk cId="579054021" sldId="262"/>
        </pc:sldMkLst>
        <pc:spChg chg="mod">
          <ac:chgData name="Tanya Popov" userId="faf6b96f-3fe2-4ccd-9443-b486aa379186" providerId="ADAL" clId="{570AAF3F-11A7-4197-AADF-D72D16A1CDD7}" dt="2020-10-01T11:13:09.058" v="1579" actId="20577"/>
          <ac:spMkLst>
            <pc:docMk/>
            <pc:sldMk cId="579054021" sldId="262"/>
            <ac:spMk id="2" creationId="{2E90B007-ACB5-4A1F-9BEA-13E3024221D4}"/>
          </ac:spMkLst>
        </pc:spChg>
        <pc:spChg chg="mod">
          <ac:chgData name="Tanya Popov" userId="faf6b96f-3fe2-4ccd-9443-b486aa379186" providerId="ADAL" clId="{570AAF3F-11A7-4197-AADF-D72D16A1CDD7}" dt="2020-10-01T11:19:48.353" v="2092" actId="207"/>
          <ac:spMkLst>
            <pc:docMk/>
            <pc:sldMk cId="579054021" sldId="262"/>
            <ac:spMk id="3" creationId="{004A9125-650E-4132-A513-DA3B10F39C54}"/>
          </ac:spMkLst>
        </pc:spChg>
        <pc:spChg chg="del mod">
          <ac:chgData name="Tanya Popov" userId="faf6b96f-3fe2-4ccd-9443-b486aa379186" providerId="ADAL" clId="{570AAF3F-11A7-4197-AADF-D72D16A1CDD7}" dt="2020-10-01T11:19:49.240" v="2094"/>
          <ac:spMkLst>
            <pc:docMk/>
            <pc:sldMk cId="579054021" sldId="262"/>
            <ac:spMk id="4" creationId="{EF22E693-ECF9-4802-8D4E-4EE6EA4B402B}"/>
          </ac:spMkLst>
        </pc:spChg>
        <pc:spChg chg="add del mod">
          <ac:chgData name="Tanya Popov" userId="faf6b96f-3fe2-4ccd-9443-b486aa379186" providerId="ADAL" clId="{570AAF3F-11A7-4197-AADF-D72D16A1CDD7}" dt="2020-10-01T11:14:41.409" v="1593"/>
          <ac:spMkLst>
            <pc:docMk/>
            <pc:sldMk cId="579054021" sldId="262"/>
            <ac:spMk id="5" creationId="{E94C5DEE-6D35-4D04-AC01-7CF855CC6635}"/>
          </ac:spMkLst>
        </pc:spChg>
        <pc:spChg chg="add mod">
          <ac:chgData name="Tanya Popov" userId="faf6b96f-3fe2-4ccd-9443-b486aa379186" providerId="ADAL" clId="{570AAF3F-11A7-4197-AADF-D72D16A1CDD7}" dt="2020-10-01T13:10:02.506" v="2322" actId="1076"/>
          <ac:spMkLst>
            <pc:docMk/>
            <pc:sldMk cId="579054021" sldId="262"/>
            <ac:spMk id="6" creationId="{C7D08AE1-6204-4DCA-B788-F31CA91173F2}"/>
          </ac:spMkLst>
        </pc:spChg>
      </pc:sldChg>
      <pc:sldChg chg="addSp delSp modSp mod ord setBg">
        <pc:chgData name="Tanya Popov" userId="faf6b96f-3fe2-4ccd-9443-b486aa379186" providerId="ADAL" clId="{570AAF3F-11A7-4197-AADF-D72D16A1CDD7}" dt="2020-10-01T11:06:13.716" v="1207"/>
        <pc:sldMkLst>
          <pc:docMk/>
          <pc:sldMk cId="2499199798" sldId="263"/>
        </pc:sldMkLst>
        <pc:spChg chg="mod">
          <ac:chgData name="Tanya Popov" userId="faf6b96f-3fe2-4ccd-9443-b486aa379186" providerId="ADAL" clId="{570AAF3F-11A7-4197-AADF-D72D16A1CDD7}" dt="2020-09-11T01:45:18.982" v="22" actId="26606"/>
          <ac:spMkLst>
            <pc:docMk/>
            <pc:sldMk cId="2499199798" sldId="263"/>
            <ac:spMk id="2" creationId="{5C13F886-2EB7-40BA-8BB3-57B394671B48}"/>
          </ac:spMkLst>
        </pc:spChg>
        <pc:spChg chg="add del mod">
          <ac:chgData name="Tanya Popov" userId="faf6b96f-3fe2-4ccd-9443-b486aa379186" providerId="ADAL" clId="{570AAF3F-11A7-4197-AADF-D72D16A1CDD7}" dt="2020-09-11T01:45:18.982" v="22" actId="26606"/>
          <ac:spMkLst>
            <pc:docMk/>
            <pc:sldMk cId="2499199798" sldId="263"/>
            <ac:spMk id="3" creationId="{E917AAE8-1EBB-4D6D-B739-3CB315034A09}"/>
          </ac:spMkLst>
        </pc:spChg>
        <pc:spChg chg="mod">
          <ac:chgData name="Tanya Popov" userId="faf6b96f-3fe2-4ccd-9443-b486aa379186" providerId="ADAL" clId="{570AAF3F-11A7-4197-AADF-D72D16A1CDD7}" dt="2020-09-11T02:05:38.123" v="187" actId="1076"/>
          <ac:spMkLst>
            <pc:docMk/>
            <pc:sldMk cId="2499199798" sldId="263"/>
            <ac:spMk id="4" creationId="{CB534BF8-0920-44E7-A74B-444560988E4C}"/>
          </ac:spMkLst>
        </pc:spChg>
        <pc:spChg chg="mod">
          <ac:chgData name="Tanya Popov" userId="faf6b96f-3fe2-4ccd-9443-b486aa379186" providerId="ADAL" clId="{570AAF3F-11A7-4197-AADF-D72D16A1CDD7}" dt="2020-09-11T02:05:20.445" v="185" actId="1076"/>
          <ac:spMkLst>
            <pc:docMk/>
            <pc:sldMk cId="2499199798" sldId="263"/>
            <ac:spMk id="10" creationId="{DD45B256-26BD-4018-814A-E5D29346010D}"/>
          </ac:spMkLst>
        </pc:spChg>
        <pc:spChg chg="del mod">
          <ac:chgData name="Tanya Popov" userId="faf6b96f-3fe2-4ccd-9443-b486aa379186" providerId="ADAL" clId="{570AAF3F-11A7-4197-AADF-D72D16A1CDD7}" dt="2020-09-11T01:48:59.144" v="47" actId="478"/>
          <ac:spMkLst>
            <pc:docMk/>
            <pc:sldMk cId="2499199798" sldId="263"/>
            <ac:spMk id="11" creationId="{FD2774C8-B876-4CBC-A7DE-CC7E108EC4B4}"/>
          </ac:spMkLst>
        </pc:spChg>
        <pc:spChg chg="mod">
          <ac:chgData name="Tanya Popov" userId="faf6b96f-3fe2-4ccd-9443-b486aa379186" providerId="ADAL" clId="{570AAF3F-11A7-4197-AADF-D72D16A1CDD7}" dt="2020-09-11T02:00:11.113" v="157" actId="1076"/>
          <ac:spMkLst>
            <pc:docMk/>
            <pc:sldMk cId="2499199798" sldId="263"/>
            <ac:spMk id="12" creationId="{F6814580-32B4-4A33-A8FA-8E751BE965B2}"/>
          </ac:spMkLst>
        </pc:spChg>
        <pc:spChg chg="mod">
          <ac:chgData name="Tanya Popov" userId="faf6b96f-3fe2-4ccd-9443-b486aa379186" providerId="ADAL" clId="{570AAF3F-11A7-4197-AADF-D72D16A1CDD7}" dt="2020-10-01T11:06:00.001" v="1205" actId="20577"/>
          <ac:spMkLst>
            <pc:docMk/>
            <pc:sldMk cId="2499199798" sldId="263"/>
            <ac:spMk id="13" creationId="{0E85D4F1-F8AC-46EF-9DF1-735C1E92633A}"/>
          </ac:spMkLst>
        </pc:spChg>
        <pc:spChg chg="add del mod">
          <ac:chgData name="Tanya Popov" userId="faf6b96f-3fe2-4ccd-9443-b486aa379186" providerId="ADAL" clId="{570AAF3F-11A7-4197-AADF-D72D16A1CDD7}" dt="2020-09-11T01:54:32.985" v="99" actId="478"/>
          <ac:spMkLst>
            <pc:docMk/>
            <pc:sldMk cId="2499199798" sldId="263"/>
            <ac:spMk id="20" creationId="{F4D37292-B9E8-417B-87E7-A88F43345F22}"/>
          </ac:spMkLst>
        </pc:spChg>
        <pc:spChg chg="mod">
          <ac:chgData name="Tanya Popov" userId="faf6b96f-3fe2-4ccd-9443-b486aa379186" providerId="ADAL" clId="{570AAF3F-11A7-4197-AADF-D72D16A1CDD7}" dt="2020-10-01T11:05:28.205" v="1194" actId="20577"/>
          <ac:spMkLst>
            <pc:docMk/>
            <pc:sldMk cId="2499199798" sldId="263"/>
            <ac:spMk id="34" creationId="{3F9CCCF7-B52D-40E2-9E54-6CCB569BCCD7}"/>
          </ac:spMkLst>
        </pc:spChg>
        <pc:spChg chg="mod">
          <ac:chgData name="Tanya Popov" userId="faf6b96f-3fe2-4ccd-9443-b486aa379186" providerId="ADAL" clId="{570AAF3F-11A7-4197-AADF-D72D16A1CDD7}" dt="2020-09-11T02:02:15.872" v="173" actId="1076"/>
          <ac:spMkLst>
            <pc:docMk/>
            <pc:sldMk cId="2499199798" sldId="263"/>
            <ac:spMk id="40" creationId="{4EA68F74-D639-40FB-99DF-F0EF0DD77A9D}"/>
          </ac:spMkLst>
        </pc:spChg>
        <pc:spChg chg="mod">
          <ac:chgData name="Tanya Popov" userId="faf6b96f-3fe2-4ccd-9443-b486aa379186" providerId="ADAL" clId="{570AAF3F-11A7-4197-AADF-D72D16A1CDD7}" dt="2020-09-11T01:59:29.109" v="151" actId="113"/>
          <ac:spMkLst>
            <pc:docMk/>
            <pc:sldMk cId="2499199798" sldId="263"/>
            <ac:spMk id="41" creationId="{A0161948-36A5-4CA6-AA36-B339669D22A7}"/>
          </ac:spMkLst>
        </pc:spChg>
        <pc:spChg chg="add mod ord">
          <ac:chgData name="Tanya Popov" userId="faf6b96f-3fe2-4ccd-9443-b486aa379186" providerId="ADAL" clId="{570AAF3F-11A7-4197-AADF-D72D16A1CDD7}" dt="2020-09-11T01:58:48.400" v="142" actId="14100"/>
          <ac:spMkLst>
            <pc:docMk/>
            <pc:sldMk cId="2499199798" sldId="263"/>
            <ac:spMk id="45" creationId="{7FDF0C9F-7730-458C-A4E1-32F422DC10E4}"/>
          </ac:spMkLst>
        </pc:spChg>
        <pc:spChg chg="mod">
          <ac:chgData name="Tanya Popov" userId="faf6b96f-3fe2-4ccd-9443-b486aa379186" providerId="ADAL" clId="{570AAF3F-11A7-4197-AADF-D72D16A1CDD7}" dt="2020-10-01T11:05:21.006" v="1186" actId="20577"/>
          <ac:spMkLst>
            <pc:docMk/>
            <pc:sldMk cId="2499199798" sldId="263"/>
            <ac:spMk id="51" creationId="{6235A702-5593-4B49-8F54-DFEC5A51D6CB}"/>
          </ac:spMkLst>
        </pc:spChg>
        <pc:spChg chg="add mod ord">
          <ac:chgData name="Tanya Popov" userId="faf6b96f-3fe2-4ccd-9443-b486aa379186" providerId="ADAL" clId="{570AAF3F-11A7-4197-AADF-D72D16A1CDD7}" dt="2020-09-11T02:01:53.455" v="171" actId="1076"/>
          <ac:spMkLst>
            <pc:docMk/>
            <pc:sldMk cId="2499199798" sldId="263"/>
            <ac:spMk id="55" creationId="{01F3519E-DE0E-4A2A-B312-F5C71B4F6373}"/>
          </ac:spMkLst>
        </pc:spChg>
        <pc:grpChg chg="add mod">
          <ac:chgData name="Tanya Popov" userId="faf6b96f-3fe2-4ccd-9443-b486aa379186" providerId="ADAL" clId="{570AAF3F-11A7-4197-AADF-D72D16A1CDD7}" dt="2020-09-11T02:02:08.722" v="172" actId="1076"/>
          <ac:grpSpMkLst>
            <pc:docMk/>
            <pc:sldMk cId="2499199798" sldId="263"/>
            <ac:grpSpMk id="35" creationId="{E6E35463-C23B-4356-A9FB-5B574215CA86}"/>
          </ac:grpSpMkLst>
        </pc:grpChg>
        <pc:grpChg chg="add mod">
          <ac:chgData name="Tanya Popov" userId="faf6b96f-3fe2-4ccd-9443-b486aa379186" providerId="ADAL" clId="{570AAF3F-11A7-4197-AADF-D72D16A1CDD7}" dt="2020-09-11T01:57:14.372" v="125" actId="1076"/>
          <ac:grpSpMkLst>
            <pc:docMk/>
            <pc:sldMk cId="2499199798" sldId="263"/>
            <ac:grpSpMk id="42" creationId="{79CC71F5-7246-4797-9122-1D0DE84B54D7}"/>
          </ac:grpSpMkLst>
        </pc:grpChg>
        <pc:grpChg chg="add mod">
          <ac:chgData name="Tanya Popov" userId="faf6b96f-3fe2-4ccd-9443-b486aa379186" providerId="ADAL" clId="{570AAF3F-11A7-4197-AADF-D72D16A1CDD7}" dt="2020-09-11T01:59:06.086" v="144" actId="1076"/>
          <ac:grpSpMkLst>
            <pc:docMk/>
            <pc:sldMk cId="2499199798" sldId="263"/>
            <ac:grpSpMk id="52" creationId="{795D15F2-E984-461A-BC1D-BBAF0FD5CE3B}"/>
          </ac:grpSpMkLst>
        </pc:grpChg>
        <pc:graphicFrameChg chg="add del mod">
          <ac:chgData name="Tanya Popov" userId="faf6b96f-3fe2-4ccd-9443-b486aa379186" providerId="ADAL" clId="{570AAF3F-11A7-4197-AADF-D72D16A1CDD7}" dt="2020-09-11T01:44:31.415" v="21" actId="26606"/>
          <ac:graphicFrameMkLst>
            <pc:docMk/>
            <pc:sldMk cId="2499199798" sldId="263"/>
            <ac:graphicFrameMk id="15" creationId="{1DF519C7-8E53-4705-B10F-53C2F6B25B26}"/>
          </ac:graphicFrameMkLst>
        </pc:graphicFrameChg>
        <pc:graphicFrameChg chg="add mod">
          <ac:chgData name="Tanya Popov" userId="faf6b96f-3fe2-4ccd-9443-b486aa379186" providerId="ADAL" clId="{570AAF3F-11A7-4197-AADF-D72D16A1CDD7}" dt="2020-09-11T02:00:52.923" v="163" actId="20577"/>
          <ac:graphicFrameMkLst>
            <pc:docMk/>
            <pc:sldMk cId="2499199798" sldId="263"/>
            <ac:graphicFrameMk id="16" creationId="{A25D9AD7-744F-4FC1-A4CB-A47FA8D3C00C}"/>
          </ac:graphicFrameMkLst>
        </pc:graphicFrameChg>
        <pc:picChg chg="add del">
          <ac:chgData name="Tanya Popov" userId="faf6b96f-3fe2-4ccd-9443-b486aa379186" providerId="ADAL" clId="{570AAF3F-11A7-4197-AADF-D72D16A1CDD7}" dt="2020-09-11T01:47:42.232" v="39" actId="478"/>
          <ac:picMkLst>
            <pc:docMk/>
            <pc:sldMk cId="2499199798" sldId="263"/>
            <ac:picMk id="17" creationId="{97E50D23-0F9A-4FEF-BACB-409EC4C8ECE7}"/>
          </ac:picMkLst>
        </pc:picChg>
        <pc:picChg chg="add del mod">
          <ac:chgData name="Tanya Popov" userId="faf6b96f-3fe2-4ccd-9443-b486aa379186" providerId="ADAL" clId="{570AAF3F-11A7-4197-AADF-D72D16A1CDD7}" dt="2020-09-11T01:54:28.993" v="97" actId="478"/>
          <ac:picMkLst>
            <pc:docMk/>
            <pc:sldMk cId="2499199798" sldId="263"/>
            <ac:picMk id="22" creationId="{C4BF9566-A0BE-40AE-8BFA-117E6E2C8D7A}"/>
          </ac:picMkLst>
        </pc:picChg>
        <pc:picChg chg="add del mod">
          <ac:chgData name="Tanya Popov" userId="faf6b96f-3fe2-4ccd-9443-b486aa379186" providerId="ADAL" clId="{570AAF3F-11A7-4197-AADF-D72D16A1CDD7}" dt="2020-09-11T01:54:30.872" v="98" actId="478"/>
          <ac:picMkLst>
            <pc:docMk/>
            <pc:sldMk cId="2499199798" sldId="263"/>
            <ac:picMk id="24" creationId="{536A2376-4360-411F-88DE-E972664B194E}"/>
          </ac:picMkLst>
        </pc:picChg>
        <pc:picChg chg="add del">
          <ac:chgData name="Tanya Popov" userId="faf6b96f-3fe2-4ccd-9443-b486aa379186" providerId="ADAL" clId="{570AAF3F-11A7-4197-AADF-D72D16A1CDD7}" dt="2020-09-11T01:54:12.015" v="86" actId="22"/>
          <ac:picMkLst>
            <pc:docMk/>
            <pc:sldMk cId="2499199798" sldId="263"/>
            <ac:picMk id="26" creationId="{D7961B7B-2A99-4132-9B82-4BF555C54B1D}"/>
          </ac:picMkLst>
        </pc:picChg>
        <pc:picChg chg="add del mod">
          <ac:chgData name="Tanya Popov" userId="faf6b96f-3fe2-4ccd-9443-b486aa379186" providerId="ADAL" clId="{570AAF3F-11A7-4197-AADF-D72D16A1CDD7}" dt="2020-09-11T01:54:11.589" v="84" actId="22"/>
          <ac:picMkLst>
            <pc:docMk/>
            <pc:sldMk cId="2499199798" sldId="263"/>
            <ac:picMk id="28" creationId="{5077CD58-486A-4B32-8055-8870C06BDE81}"/>
          </ac:picMkLst>
        </pc:picChg>
      </pc:sldChg>
      <pc:sldChg chg="modSp mod setBg">
        <pc:chgData name="Tanya Popov" userId="faf6b96f-3fe2-4ccd-9443-b486aa379186" providerId="ADAL" clId="{570AAF3F-11A7-4197-AADF-D72D16A1CDD7}" dt="2020-09-11T02:12:02.266" v="495" actId="26606"/>
        <pc:sldMkLst>
          <pc:docMk/>
          <pc:sldMk cId="2463595282" sldId="264"/>
        </pc:sldMkLst>
        <pc:picChg chg="mod">
          <ac:chgData name="Tanya Popov" userId="faf6b96f-3fe2-4ccd-9443-b486aa379186" providerId="ADAL" clId="{570AAF3F-11A7-4197-AADF-D72D16A1CDD7}" dt="2020-09-11T02:12:02.266" v="495" actId="26606"/>
          <ac:picMkLst>
            <pc:docMk/>
            <pc:sldMk cId="2463595282" sldId="264"/>
            <ac:picMk id="3" creationId="{1FF2567E-7D9C-4EBD-9C59-CCCFDD0E880D}"/>
          </ac:picMkLst>
        </pc:picChg>
      </pc:sldChg>
      <pc:sldChg chg="addSp modSp new mod ord setBg">
        <pc:chgData name="Tanya Popov" userId="faf6b96f-3fe2-4ccd-9443-b486aa379186" providerId="ADAL" clId="{570AAF3F-11A7-4197-AADF-D72D16A1CDD7}" dt="2020-10-01T13:07:54.466" v="2308" actId="20577"/>
        <pc:sldMkLst>
          <pc:docMk/>
          <pc:sldMk cId="95529435" sldId="265"/>
        </pc:sldMkLst>
        <pc:spChg chg="mod">
          <ac:chgData name="Tanya Popov" userId="faf6b96f-3fe2-4ccd-9443-b486aa379186" providerId="ADAL" clId="{570AAF3F-11A7-4197-AADF-D72D16A1CDD7}" dt="2020-09-11T02:11:31.236" v="494" actId="26606"/>
          <ac:spMkLst>
            <pc:docMk/>
            <pc:sldMk cId="95529435" sldId="265"/>
            <ac:spMk id="2" creationId="{AA5BAA0E-2020-49AC-8521-B56B8C55AB85}"/>
          </ac:spMkLst>
        </pc:spChg>
        <pc:spChg chg="add mod">
          <ac:chgData name="Tanya Popov" userId="faf6b96f-3fe2-4ccd-9443-b486aa379186" providerId="ADAL" clId="{570AAF3F-11A7-4197-AADF-D72D16A1CDD7}" dt="2020-10-01T13:07:54.466" v="2308" actId="20577"/>
          <ac:spMkLst>
            <pc:docMk/>
            <pc:sldMk cId="95529435" sldId="265"/>
            <ac:spMk id="3" creationId="{AF4609F3-63C9-46A7-858D-DBACABB858DD}"/>
          </ac:spMkLst>
        </pc:spChg>
        <pc:spChg chg="add mod">
          <ac:chgData name="Tanya Popov" userId="faf6b96f-3fe2-4ccd-9443-b486aa379186" providerId="ADAL" clId="{570AAF3F-11A7-4197-AADF-D72D16A1CDD7}" dt="2020-10-01T11:09:25.231" v="1300" actId="207"/>
          <ac:spMkLst>
            <pc:docMk/>
            <pc:sldMk cId="95529435" sldId="265"/>
            <ac:spMk id="4" creationId="{923DC0FE-2A3C-4B35-B04C-7EC4F2217CF9}"/>
          </ac:spMkLst>
        </pc:spChg>
        <pc:spChg chg="add">
          <ac:chgData name="Tanya Popov" userId="faf6b96f-3fe2-4ccd-9443-b486aa379186" providerId="ADAL" clId="{570AAF3F-11A7-4197-AADF-D72D16A1CDD7}" dt="2020-09-11T02:11:31.236" v="494" actId="26606"/>
          <ac:spMkLst>
            <pc:docMk/>
            <pc:sldMk cId="95529435" sldId="265"/>
            <ac:spMk id="8" creationId="{BD4E11C7-7BD5-4045-AC27-3F529BEC73BA}"/>
          </ac:spMkLst>
        </pc:spChg>
        <pc:cxnChg chg="add">
          <ac:chgData name="Tanya Popov" userId="faf6b96f-3fe2-4ccd-9443-b486aa379186" providerId="ADAL" clId="{570AAF3F-11A7-4197-AADF-D72D16A1CDD7}" dt="2020-09-11T02:11:31.236" v="494" actId="26606"/>
          <ac:cxnSpMkLst>
            <pc:docMk/>
            <pc:sldMk cId="95529435" sldId="265"/>
            <ac:cxnSpMk id="10" creationId="{21FCCE20-1E4F-44FF-87B4-379D391A2D12}"/>
          </ac:cxnSpMkLst>
        </pc:cxnChg>
      </pc:sldChg>
      <pc:sldChg chg="addSp delSp modSp new mod setBg setClrOvrMap">
        <pc:chgData name="Tanya Popov" userId="faf6b96f-3fe2-4ccd-9443-b486aa379186" providerId="ADAL" clId="{570AAF3F-11A7-4197-AADF-D72D16A1CDD7}" dt="2020-09-11T17:02:36.163" v="1122" actId="1076"/>
        <pc:sldMkLst>
          <pc:docMk/>
          <pc:sldMk cId="1439613904" sldId="266"/>
        </pc:sldMkLst>
        <pc:spChg chg="mod">
          <ac:chgData name="Tanya Popov" userId="faf6b96f-3fe2-4ccd-9443-b486aa379186" providerId="ADAL" clId="{570AAF3F-11A7-4197-AADF-D72D16A1CDD7}" dt="2020-09-11T17:02:36.163" v="1122" actId="1076"/>
          <ac:spMkLst>
            <pc:docMk/>
            <pc:sldMk cId="1439613904" sldId="266"/>
            <ac:spMk id="2" creationId="{5070BA18-4DA1-4540-8D29-5A6FE755696B}"/>
          </ac:spMkLst>
        </pc:spChg>
        <pc:spChg chg="del">
          <ac:chgData name="Tanya Popov" userId="faf6b96f-3fe2-4ccd-9443-b486aa379186" providerId="ADAL" clId="{570AAF3F-11A7-4197-AADF-D72D16A1CDD7}" dt="2020-09-11T16:55:31.460" v="1047" actId="478"/>
          <ac:spMkLst>
            <pc:docMk/>
            <pc:sldMk cId="1439613904" sldId="266"/>
            <ac:spMk id="3" creationId="{CF496EE4-3E36-460E-AED1-503A86D83CA3}"/>
          </ac:spMkLst>
        </pc:spChg>
        <pc:spChg chg="del">
          <ac:chgData name="Tanya Popov" userId="faf6b96f-3fe2-4ccd-9443-b486aa379186" providerId="ADAL" clId="{570AAF3F-11A7-4197-AADF-D72D16A1CDD7}" dt="2020-09-11T16:55:05.238" v="1041" actId="478"/>
          <ac:spMkLst>
            <pc:docMk/>
            <pc:sldMk cId="1439613904" sldId="266"/>
            <ac:spMk id="4" creationId="{522902AD-8595-4FFA-87AE-F6E734DF87DD}"/>
          </ac:spMkLst>
        </pc:spChg>
        <pc:spChg chg="del">
          <ac:chgData name="Tanya Popov" userId="faf6b96f-3fe2-4ccd-9443-b486aa379186" providerId="ADAL" clId="{570AAF3F-11A7-4197-AADF-D72D16A1CDD7}" dt="2020-09-11T16:55:11.692" v="1043" actId="478"/>
          <ac:spMkLst>
            <pc:docMk/>
            <pc:sldMk cId="1439613904" sldId="266"/>
            <ac:spMk id="5" creationId="{D0F17586-CD39-4C13-98B6-48E610F8E042}"/>
          </ac:spMkLst>
        </pc:spChg>
        <pc:spChg chg="del">
          <ac:chgData name="Tanya Popov" userId="faf6b96f-3fe2-4ccd-9443-b486aa379186" providerId="ADAL" clId="{570AAF3F-11A7-4197-AADF-D72D16A1CDD7}" dt="2020-09-11T16:55:09.364" v="1042" actId="478"/>
          <ac:spMkLst>
            <pc:docMk/>
            <pc:sldMk cId="1439613904" sldId="266"/>
            <ac:spMk id="6" creationId="{4930C393-6317-45AB-B31A-D7F5C126ECD0}"/>
          </ac:spMkLst>
        </pc:spChg>
        <pc:spChg chg="add del">
          <ac:chgData name="Tanya Popov" userId="faf6b96f-3fe2-4ccd-9443-b486aa379186" providerId="ADAL" clId="{570AAF3F-11A7-4197-AADF-D72D16A1CDD7}" dt="2020-09-11T16:55:44.880" v="1052" actId="26606"/>
          <ac:spMkLst>
            <pc:docMk/>
            <pc:sldMk cId="1439613904" sldId="266"/>
            <ac:spMk id="13" creationId="{426C983B-669F-4099-AB0F-EE924B3B6B65}"/>
          </ac:spMkLst>
        </pc:spChg>
        <pc:spChg chg="add mod">
          <ac:chgData name="Tanya Popov" userId="faf6b96f-3fe2-4ccd-9443-b486aa379186" providerId="ADAL" clId="{570AAF3F-11A7-4197-AADF-D72D16A1CDD7}" dt="2020-09-11T17:00:57.250" v="1105" actId="12"/>
          <ac:spMkLst>
            <pc:docMk/>
            <pc:sldMk cId="1439613904" sldId="266"/>
            <ac:spMk id="14" creationId="{EF70CE18-714D-4B3F-9E8A-2EA9530BC8AC}"/>
          </ac:spMkLst>
        </pc:spChg>
        <pc:spChg chg="add del">
          <ac:chgData name="Tanya Popov" userId="faf6b96f-3fe2-4ccd-9443-b486aa379186" providerId="ADAL" clId="{570AAF3F-11A7-4197-AADF-D72D16A1CDD7}" dt="2020-09-11T16:55:44.880" v="1052" actId="26606"/>
          <ac:spMkLst>
            <pc:docMk/>
            <pc:sldMk cId="1439613904" sldId="266"/>
            <ac:spMk id="15" creationId="{FC1F8E27-8303-4D52-BCC3-97F6D77EF129}"/>
          </ac:spMkLst>
        </pc:spChg>
        <pc:spChg chg="add mod">
          <ac:chgData name="Tanya Popov" userId="faf6b96f-3fe2-4ccd-9443-b486aa379186" providerId="ADAL" clId="{570AAF3F-11A7-4197-AADF-D72D16A1CDD7}" dt="2020-09-11T17:01:00.825" v="1106" actId="12"/>
          <ac:spMkLst>
            <pc:docMk/>
            <pc:sldMk cId="1439613904" sldId="266"/>
            <ac:spMk id="16" creationId="{F4676A90-8FFE-49F4-B0FF-BC9AAD0CB14C}"/>
          </ac:spMkLst>
        </pc:spChg>
        <pc:spChg chg="add del">
          <ac:chgData name="Tanya Popov" userId="faf6b96f-3fe2-4ccd-9443-b486aa379186" providerId="ADAL" clId="{570AAF3F-11A7-4197-AADF-D72D16A1CDD7}" dt="2020-09-11T16:55:44.880" v="1052" actId="26606"/>
          <ac:spMkLst>
            <pc:docMk/>
            <pc:sldMk cId="1439613904" sldId="266"/>
            <ac:spMk id="17" creationId="{4A5E1CEE-750A-4BE0-A649-AD40A7A9F3F0}"/>
          </ac:spMkLst>
        </pc:spChg>
        <pc:spChg chg="add mod">
          <ac:chgData name="Tanya Popov" userId="faf6b96f-3fe2-4ccd-9443-b486aa379186" providerId="ADAL" clId="{570AAF3F-11A7-4197-AADF-D72D16A1CDD7}" dt="2020-09-11T17:01:03.505" v="1107" actId="12"/>
          <ac:spMkLst>
            <pc:docMk/>
            <pc:sldMk cId="1439613904" sldId="266"/>
            <ac:spMk id="18" creationId="{7D7A7514-5116-4094-967E-D5325B239BF9}"/>
          </ac:spMkLst>
        </pc:spChg>
        <pc:spChg chg="add mod">
          <ac:chgData name="Tanya Popov" userId="faf6b96f-3fe2-4ccd-9443-b486aa379186" providerId="ADAL" clId="{570AAF3F-11A7-4197-AADF-D72D16A1CDD7}" dt="2020-09-11T17:01:15.194" v="1110" actId="1076"/>
          <ac:spMkLst>
            <pc:docMk/>
            <pc:sldMk cId="1439613904" sldId="266"/>
            <ac:spMk id="19" creationId="{2CFB08FC-BD24-4B30-921E-8A26E50A338F}"/>
          </ac:spMkLst>
        </pc:spChg>
        <pc:spChg chg="add mod">
          <ac:chgData name="Tanya Popov" userId="faf6b96f-3fe2-4ccd-9443-b486aa379186" providerId="ADAL" clId="{570AAF3F-11A7-4197-AADF-D72D16A1CDD7}" dt="2020-09-11T17:01:18.775" v="1111" actId="12"/>
          <ac:spMkLst>
            <pc:docMk/>
            <pc:sldMk cId="1439613904" sldId="266"/>
            <ac:spMk id="21" creationId="{2BC98FD5-614D-43B6-86EE-013CD89FB8BA}"/>
          </ac:spMkLst>
        </pc:spChg>
        <pc:spChg chg="add mod">
          <ac:chgData name="Tanya Popov" userId="faf6b96f-3fe2-4ccd-9443-b486aa379186" providerId="ADAL" clId="{570AAF3F-11A7-4197-AADF-D72D16A1CDD7}" dt="2020-09-11T17:01:22.357" v="1112" actId="12"/>
          <ac:spMkLst>
            <pc:docMk/>
            <pc:sldMk cId="1439613904" sldId="266"/>
            <ac:spMk id="23" creationId="{C2486EBA-B3B9-4599-8B77-9E12A3F97800}"/>
          </ac:spMkLst>
        </pc:spChg>
        <pc:spChg chg="add mod">
          <ac:chgData name="Tanya Popov" userId="faf6b96f-3fe2-4ccd-9443-b486aa379186" providerId="ADAL" clId="{570AAF3F-11A7-4197-AADF-D72D16A1CDD7}" dt="2020-09-11T17:01:28.465" v="1114" actId="12"/>
          <ac:spMkLst>
            <pc:docMk/>
            <pc:sldMk cId="1439613904" sldId="266"/>
            <ac:spMk id="25" creationId="{273A5EA4-6AF1-4852-A771-0B7F4E62E227}"/>
          </ac:spMkLst>
        </pc:spChg>
        <pc:spChg chg="add mod">
          <ac:chgData name="Tanya Popov" userId="faf6b96f-3fe2-4ccd-9443-b486aa379186" providerId="ADAL" clId="{570AAF3F-11A7-4197-AADF-D72D16A1CDD7}" dt="2020-09-11T17:01:25.003" v="1113" actId="12"/>
          <ac:spMkLst>
            <pc:docMk/>
            <pc:sldMk cId="1439613904" sldId="266"/>
            <ac:spMk id="27" creationId="{E59DF081-59F4-49B8-8152-77BC3F95EB46}"/>
          </ac:spMkLst>
        </pc:spChg>
        <pc:spChg chg="add mod">
          <ac:chgData name="Tanya Popov" userId="faf6b96f-3fe2-4ccd-9443-b486aa379186" providerId="ADAL" clId="{570AAF3F-11A7-4197-AADF-D72D16A1CDD7}" dt="2020-09-11T17:01:39.817" v="1116" actId="1076"/>
          <ac:spMkLst>
            <pc:docMk/>
            <pc:sldMk cId="1439613904" sldId="266"/>
            <ac:spMk id="29" creationId="{A692E461-7671-4AF5-A1A7-41121B14B58D}"/>
          </ac:spMkLst>
        </pc:spChg>
        <pc:spChg chg="add mod">
          <ac:chgData name="Tanya Popov" userId="faf6b96f-3fe2-4ccd-9443-b486aa379186" providerId="ADAL" clId="{570AAF3F-11A7-4197-AADF-D72D16A1CDD7}" dt="2020-09-11T17:02:25.078" v="1121" actId="207"/>
          <ac:spMkLst>
            <pc:docMk/>
            <pc:sldMk cId="1439613904" sldId="266"/>
            <ac:spMk id="30" creationId="{BC8CE26C-033C-4F22-83E0-79DF864931B3}"/>
          </ac:spMkLst>
        </pc:spChg>
        <pc:picChg chg="add del mod">
          <ac:chgData name="Tanya Popov" userId="faf6b96f-3fe2-4ccd-9443-b486aa379186" providerId="ADAL" clId="{570AAF3F-11A7-4197-AADF-D72D16A1CDD7}" dt="2020-09-11T16:57:00.365" v="1067" actId="478"/>
          <ac:picMkLst>
            <pc:docMk/>
            <pc:sldMk cId="1439613904" sldId="266"/>
            <ac:picMk id="8" creationId="{7F223067-79EC-4ECB-9D98-14FBB5F21AF8}"/>
          </ac:picMkLst>
        </pc:picChg>
      </pc:sldChg>
      <pc:sldChg chg="addSp modSp new del mod">
        <pc:chgData name="Tanya Popov" userId="faf6b96f-3fe2-4ccd-9443-b486aa379186" providerId="ADAL" clId="{570AAF3F-11A7-4197-AADF-D72D16A1CDD7}" dt="2020-09-11T16:53:36.576" v="1040" actId="2696"/>
        <pc:sldMkLst>
          <pc:docMk/>
          <pc:sldMk cId="1806744840" sldId="267"/>
        </pc:sldMkLst>
        <pc:spChg chg="mod">
          <ac:chgData name="Tanya Popov" userId="faf6b96f-3fe2-4ccd-9443-b486aa379186" providerId="ADAL" clId="{570AAF3F-11A7-4197-AADF-D72D16A1CDD7}" dt="2020-09-11T12:54:14.713" v="556" actId="20577"/>
          <ac:spMkLst>
            <pc:docMk/>
            <pc:sldMk cId="1806744840" sldId="267"/>
            <ac:spMk id="2" creationId="{9D1CD654-AD8C-4A00-B823-730F160FC4D1}"/>
          </ac:spMkLst>
        </pc:spChg>
        <pc:spChg chg="add mod">
          <ac:chgData name="Tanya Popov" userId="faf6b96f-3fe2-4ccd-9443-b486aa379186" providerId="ADAL" clId="{570AAF3F-11A7-4197-AADF-D72D16A1CDD7}" dt="2020-09-11T12:54:36.852" v="594" actId="20577"/>
          <ac:spMkLst>
            <pc:docMk/>
            <pc:sldMk cId="1806744840" sldId="267"/>
            <ac:spMk id="7" creationId="{0C2D5946-F1AA-4A9E-BCE5-EC17A0DECF20}"/>
          </ac:spMkLst>
        </pc:spChg>
      </pc:sldChg>
      <pc:sldChg chg="addSp modSp new mod setBg setClrOvrMap">
        <pc:chgData name="Tanya Popov" userId="faf6b96f-3fe2-4ccd-9443-b486aa379186" providerId="ADAL" clId="{570AAF3F-11A7-4197-AADF-D72D16A1CDD7}" dt="2020-09-11T16:21:39.960" v="613" actId="26606"/>
        <pc:sldMkLst>
          <pc:docMk/>
          <pc:sldMk cId="1639328218" sldId="268"/>
        </pc:sldMkLst>
        <pc:spChg chg="mod">
          <ac:chgData name="Tanya Popov" userId="faf6b96f-3fe2-4ccd-9443-b486aa379186" providerId="ADAL" clId="{570AAF3F-11A7-4197-AADF-D72D16A1CDD7}" dt="2020-09-11T16:21:39.960" v="613" actId="26606"/>
          <ac:spMkLst>
            <pc:docMk/>
            <pc:sldMk cId="1639328218" sldId="268"/>
            <ac:spMk id="2" creationId="{EE8684B0-C3D4-4B80-8568-BF499482262D}"/>
          </ac:spMkLst>
        </pc:spChg>
        <pc:spChg chg="add mod">
          <ac:chgData name="Tanya Popov" userId="faf6b96f-3fe2-4ccd-9443-b486aa379186" providerId="ADAL" clId="{570AAF3F-11A7-4197-AADF-D72D16A1CDD7}" dt="2020-09-11T16:21:39.960" v="613" actId="26606"/>
          <ac:spMkLst>
            <pc:docMk/>
            <pc:sldMk cId="1639328218" sldId="268"/>
            <ac:spMk id="4" creationId="{85CDF77C-80E6-497E-9D60-E4FEC6ABBBEC}"/>
          </ac:spMkLst>
        </pc:spChg>
        <pc:spChg chg="add">
          <ac:chgData name="Tanya Popov" userId="faf6b96f-3fe2-4ccd-9443-b486aa379186" providerId="ADAL" clId="{570AAF3F-11A7-4197-AADF-D72D16A1CDD7}" dt="2020-09-11T16:21:39.960" v="613" actId="26606"/>
          <ac:spMkLst>
            <pc:docMk/>
            <pc:sldMk cId="1639328218" sldId="268"/>
            <ac:spMk id="9" creationId="{E47A690B-DE55-4274-B33B-C91FD647EB63}"/>
          </ac:spMkLst>
        </pc:spChg>
        <pc:spChg chg="add">
          <ac:chgData name="Tanya Popov" userId="faf6b96f-3fe2-4ccd-9443-b486aa379186" providerId="ADAL" clId="{570AAF3F-11A7-4197-AADF-D72D16A1CDD7}" dt="2020-09-11T16:21:39.960" v="613" actId="26606"/>
          <ac:spMkLst>
            <pc:docMk/>
            <pc:sldMk cId="1639328218" sldId="268"/>
            <ac:spMk id="11" creationId="{DC9CD390-6DB5-4AEA-8D13-BC6CEF344F9D}"/>
          </ac:spMkLst>
        </pc:spChg>
        <pc:spChg chg="add">
          <ac:chgData name="Tanya Popov" userId="faf6b96f-3fe2-4ccd-9443-b486aa379186" providerId="ADAL" clId="{570AAF3F-11A7-4197-AADF-D72D16A1CDD7}" dt="2020-09-11T16:21:39.960" v="613" actId="26606"/>
          <ac:spMkLst>
            <pc:docMk/>
            <pc:sldMk cId="1639328218" sldId="268"/>
            <ac:spMk id="13" creationId="{11FA69C6-0A69-4994-9F32-C4497B8B4CBF}"/>
          </ac:spMkLst>
        </pc:spChg>
      </pc:sldChg>
      <pc:sldChg chg="new del">
        <pc:chgData name="Tanya Popov" userId="faf6b96f-3fe2-4ccd-9443-b486aa379186" providerId="ADAL" clId="{570AAF3F-11A7-4197-AADF-D72D16A1CDD7}" dt="2020-09-11T16:51:45.365" v="1039" actId="2696"/>
        <pc:sldMkLst>
          <pc:docMk/>
          <pc:sldMk cId="2090158852" sldId="269"/>
        </pc:sldMkLst>
      </pc:sldChg>
      <pc:sldChg chg="modSp add mod">
        <pc:chgData name="Tanya Popov" userId="faf6b96f-3fe2-4ccd-9443-b486aa379186" providerId="ADAL" clId="{570AAF3F-11A7-4197-AADF-D72D16A1CDD7}" dt="2020-09-11T17:03:28.061" v="1126" actId="20577"/>
        <pc:sldMkLst>
          <pc:docMk/>
          <pc:sldMk cId="2723217516" sldId="270"/>
        </pc:sldMkLst>
        <pc:spChg chg="mod">
          <ac:chgData name="Tanya Popov" userId="faf6b96f-3fe2-4ccd-9443-b486aa379186" providerId="ADAL" clId="{570AAF3F-11A7-4197-AADF-D72D16A1CDD7}" dt="2020-09-11T17:03:28.061" v="1126" actId="20577"/>
          <ac:spMkLst>
            <pc:docMk/>
            <pc:sldMk cId="2723217516" sldId="270"/>
            <ac:spMk id="4" creationId="{85CDF77C-80E6-497E-9D60-E4FEC6ABBBEC}"/>
          </ac:spMkLst>
        </pc:spChg>
      </pc:sldChg>
      <pc:sldChg chg="modSp add mod">
        <pc:chgData name="Tanya Popov" userId="faf6b96f-3fe2-4ccd-9443-b486aa379186" providerId="ADAL" clId="{570AAF3F-11A7-4197-AADF-D72D16A1CDD7}" dt="2020-09-11T16:40:09.741" v="622" actId="20577"/>
        <pc:sldMkLst>
          <pc:docMk/>
          <pc:sldMk cId="3550798767" sldId="271"/>
        </pc:sldMkLst>
        <pc:spChg chg="mod">
          <ac:chgData name="Tanya Popov" userId="faf6b96f-3fe2-4ccd-9443-b486aa379186" providerId="ADAL" clId="{570AAF3F-11A7-4197-AADF-D72D16A1CDD7}" dt="2020-09-11T16:40:09.741" v="622" actId="20577"/>
          <ac:spMkLst>
            <pc:docMk/>
            <pc:sldMk cId="3550798767" sldId="271"/>
            <ac:spMk id="4" creationId="{85CDF77C-80E6-497E-9D60-E4FEC6ABBBEC}"/>
          </ac:spMkLst>
        </pc:spChg>
      </pc:sldChg>
      <pc:sldChg chg="modSp add del mod">
        <pc:chgData name="Tanya Popov" userId="faf6b96f-3fe2-4ccd-9443-b486aa379186" providerId="ADAL" clId="{570AAF3F-11A7-4197-AADF-D72D16A1CDD7}" dt="2020-10-01T11:22:41.592" v="2303" actId="2696"/>
        <pc:sldMkLst>
          <pc:docMk/>
          <pc:sldMk cId="272079675" sldId="272"/>
        </pc:sldMkLst>
        <pc:spChg chg="mod">
          <ac:chgData name="Tanya Popov" userId="faf6b96f-3fe2-4ccd-9443-b486aa379186" providerId="ADAL" clId="{570AAF3F-11A7-4197-AADF-D72D16A1CDD7}" dt="2020-09-11T16:40:29.438" v="625" actId="20577"/>
          <ac:spMkLst>
            <pc:docMk/>
            <pc:sldMk cId="272079675" sldId="272"/>
            <ac:spMk id="4" creationId="{85CDF77C-80E6-497E-9D60-E4FEC6ABBBEC}"/>
          </ac:spMkLst>
        </pc:spChg>
      </pc:sldChg>
      <pc:sldChg chg="modSp add del mod">
        <pc:chgData name="Tanya Popov" userId="faf6b96f-3fe2-4ccd-9443-b486aa379186" providerId="ADAL" clId="{570AAF3F-11A7-4197-AADF-D72D16A1CDD7}" dt="2020-10-01T11:22:57.986" v="2304" actId="2696"/>
        <pc:sldMkLst>
          <pc:docMk/>
          <pc:sldMk cId="3968506801" sldId="273"/>
        </pc:sldMkLst>
        <pc:spChg chg="mod">
          <ac:chgData name="Tanya Popov" userId="faf6b96f-3fe2-4ccd-9443-b486aa379186" providerId="ADAL" clId="{570AAF3F-11A7-4197-AADF-D72D16A1CDD7}" dt="2020-09-11T16:40:51.350" v="628" actId="20577"/>
          <ac:spMkLst>
            <pc:docMk/>
            <pc:sldMk cId="3968506801" sldId="273"/>
            <ac:spMk id="4" creationId="{85CDF77C-80E6-497E-9D60-E4FEC6ABBBEC}"/>
          </ac:spMkLst>
        </pc:spChg>
      </pc:sldChg>
      <pc:sldChg chg="modSp add mod">
        <pc:chgData name="Tanya Popov" userId="faf6b96f-3fe2-4ccd-9443-b486aa379186" providerId="ADAL" clId="{570AAF3F-11A7-4197-AADF-D72D16A1CDD7}" dt="2020-09-11T16:41:18.999" v="637" actId="27636"/>
        <pc:sldMkLst>
          <pc:docMk/>
          <pc:sldMk cId="580236204" sldId="274"/>
        </pc:sldMkLst>
        <pc:spChg chg="mod">
          <ac:chgData name="Tanya Popov" userId="faf6b96f-3fe2-4ccd-9443-b486aa379186" providerId="ADAL" clId="{570AAF3F-11A7-4197-AADF-D72D16A1CDD7}" dt="2020-09-11T16:41:18.999" v="637" actId="27636"/>
          <ac:spMkLst>
            <pc:docMk/>
            <pc:sldMk cId="580236204" sldId="274"/>
            <ac:spMk id="4" creationId="{85CDF77C-80E6-497E-9D60-E4FEC6ABBBEC}"/>
          </ac:spMkLst>
        </pc:spChg>
      </pc:sldChg>
      <pc:sldChg chg="modSp add mod">
        <pc:chgData name="Tanya Popov" userId="faf6b96f-3fe2-4ccd-9443-b486aa379186" providerId="ADAL" clId="{570AAF3F-11A7-4197-AADF-D72D16A1CDD7}" dt="2020-09-11T16:41:54.854" v="643"/>
        <pc:sldMkLst>
          <pc:docMk/>
          <pc:sldMk cId="3258749240" sldId="275"/>
        </pc:sldMkLst>
        <pc:spChg chg="mod">
          <ac:chgData name="Tanya Popov" userId="faf6b96f-3fe2-4ccd-9443-b486aa379186" providerId="ADAL" clId="{570AAF3F-11A7-4197-AADF-D72D16A1CDD7}" dt="2020-09-11T16:41:54.854" v="643"/>
          <ac:spMkLst>
            <pc:docMk/>
            <pc:sldMk cId="3258749240" sldId="275"/>
            <ac:spMk id="4" creationId="{85CDF77C-80E6-497E-9D60-E4FEC6ABBBE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55824C-CB32-4A14-BD75-13CA403F5AA5}"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ADC64793-C2C4-431A-B3DE-5C591282F382}">
      <dgm:prSet/>
      <dgm:spPr/>
      <dgm:t>
        <a:bodyPr/>
        <a:lstStyle/>
        <a:p>
          <a:r>
            <a:rPr lang="en-US" dirty="0"/>
            <a:t>The agreement is between MBBA and IBBA </a:t>
          </a:r>
          <a:r>
            <a:rPr lang="en-US" dirty="0">
              <a:solidFill>
                <a:schemeClr val="accent6">
                  <a:lumMod val="75000"/>
                </a:schemeClr>
              </a:solidFill>
            </a:rPr>
            <a:t>(not members individually)</a:t>
          </a:r>
        </a:p>
      </dgm:t>
    </dgm:pt>
    <dgm:pt modelId="{E69FFA6D-E948-41FD-ACDD-27F8E522E0E8}" type="parTrans" cxnId="{5D9FD923-3004-4210-9D05-314D6BCA882E}">
      <dgm:prSet/>
      <dgm:spPr/>
      <dgm:t>
        <a:bodyPr/>
        <a:lstStyle/>
        <a:p>
          <a:endParaRPr lang="en-US"/>
        </a:p>
      </dgm:t>
    </dgm:pt>
    <dgm:pt modelId="{A607863B-BDFA-48D3-A2E6-BE350117CE37}" type="sibTrans" cxnId="{5D9FD923-3004-4210-9D05-314D6BCA882E}">
      <dgm:prSet/>
      <dgm:spPr/>
      <dgm:t>
        <a:bodyPr/>
        <a:lstStyle/>
        <a:p>
          <a:endParaRPr lang="en-US"/>
        </a:p>
      </dgm:t>
    </dgm:pt>
    <dgm:pt modelId="{530C1C00-A9A4-4652-B255-983AF34B576F}">
      <dgm:prSet/>
      <dgm:spPr/>
      <dgm:t>
        <a:bodyPr/>
        <a:lstStyle/>
        <a:p>
          <a:r>
            <a:rPr lang="en-US"/>
            <a:t>2-year commitment agreement with IBBA</a:t>
          </a:r>
        </a:p>
      </dgm:t>
    </dgm:pt>
    <dgm:pt modelId="{80A4AAFE-070B-4E3B-B854-285526A638A6}" type="parTrans" cxnId="{8D275418-CA61-4CBD-B20D-A13186B15372}">
      <dgm:prSet/>
      <dgm:spPr/>
      <dgm:t>
        <a:bodyPr/>
        <a:lstStyle/>
        <a:p>
          <a:endParaRPr lang="en-US"/>
        </a:p>
      </dgm:t>
    </dgm:pt>
    <dgm:pt modelId="{AB868501-F1B0-4CE6-8DC6-4947A226BDF7}" type="sibTrans" cxnId="{8D275418-CA61-4CBD-B20D-A13186B15372}">
      <dgm:prSet/>
      <dgm:spPr/>
      <dgm:t>
        <a:bodyPr/>
        <a:lstStyle/>
        <a:p>
          <a:endParaRPr lang="en-US"/>
        </a:p>
      </dgm:t>
    </dgm:pt>
    <dgm:pt modelId="{7D9212B0-BD89-440D-A8CA-1924A6CC9DB4}">
      <dgm:prSet/>
      <dgm:spPr/>
      <dgm:t>
        <a:bodyPr/>
        <a:lstStyle/>
        <a:p>
          <a:r>
            <a:rPr lang="en-US"/>
            <a:t>Minimum 50 members bulk purchase</a:t>
          </a:r>
        </a:p>
      </dgm:t>
    </dgm:pt>
    <dgm:pt modelId="{4E50A38F-40AE-4A66-AED4-517A48B6B4BE}" type="parTrans" cxnId="{7E8E54F2-B838-4297-8E11-CD60F476581B}">
      <dgm:prSet/>
      <dgm:spPr/>
      <dgm:t>
        <a:bodyPr/>
        <a:lstStyle/>
        <a:p>
          <a:endParaRPr lang="en-US"/>
        </a:p>
      </dgm:t>
    </dgm:pt>
    <dgm:pt modelId="{29F46D76-1CC1-44AD-B3DD-2F0979C39429}" type="sibTrans" cxnId="{7E8E54F2-B838-4297-8E11-CD60F476581B}">
      <dgm:prSet/>
      <dgm:spPr/>
      <dgm:t>
        <a:bodyPr/>
        <a:lstStyle/>
        <a:p>
          <a:endParaRPr lang="en-US"/>
        </a:p>
      </dgm:t>
    </dgm:pt>
    <dgm:pt modelId="{C4B28D8B-373F-4296-8D9D-76090AE2E454}">
      <dgm:prSet/>
      <dgm:spPr/>
      <dgm:t>
        <a:bodyPr/>
        <a:lstStyle/>
        <a:p>
          <a:r>
            <a:rPr lang="en-US"/>
            <a:t>Billed in January for current roster and quarterly going forward</a:t>
          </a:r>
        </a:p>
      </dgm:t>
    </dgm:pt>
    <dgm:pt modelId="{D31D3F85-485D-423A-A7D1-7745F713C1A2}" type="parTrans" cxnId="{A9D2B9F7-9578-47B2-99C5-5B5A37981E86}">
      <dgm:prSet/>
      <dgm:spPr/>
      <dgm:t>
        <a:bodyPr/>
        <a:lstStyle/>
        <a:p>
          <a:endParaRPr lang="en-US"/>
        </a:p>
      </dgm:t>
    </dgm:pt>
    <dgm:pt modelId="{522A787F-06BD-4F2C-BF37-2C37635BCF21}" type="sibTrans" cxnId="{A9D2B9F7-9578-47B2-99C5-5B5A37981E86}">
      <dgm:prSet/>
      <dgm:spPr/>
      <dgm:t>
        <a:bodyPr/>
        <a:lstStyle/>
        <a:p>
          <a:endParaRPr lang="en-US"/>
        </a:p>
      </dgm:t>
    </dgm:pt>
    <dgm:pt modelId="{69391EE5-3A58-4AED-B0BF-127334DA3E20}">
      <dgm:prSet/>
      <dgm:spPr/>
      <dgm:t>
        <a:bodyPr/>
        <a:lstStyle/>
        <a:p>
          <a:r>
            <a:rPr lang="en-US" dirty="0"/>
            <a:t>The IBBA benefit offered to ALL business brokers </a:t>
          </a:r>
          <a:r>
            <a:rPr lang="en-US" dirty="0">
              <a:solidFill>
                <a:schemeClr val="accent6">
                  <a:lumMod val="75000"/>
                </a:schemeClr>
              </a:solidFill>
            </a:rPr>
            <a:t>(no opt-outs)</a:t>
          </a:r>
        </a:p>
      </dgm:t>
    </dgm:pt>
    <dgm:pt modelId="{C30B6555-837E-4EDA-91D3-125E5D89A7DE}" type="parTrans" cxnId="{45CDFE63-4972-4122-B0AE-7813D6C573AD}">
      <dgm:prSet/>
      <dgm:spPr/>
      <dgm:t>
        <a:bodyPr/>
        <a:lstStyle/>
        <a:p>
          <a:endParaRPr lang="en-US"/>
        </a:p>
      </dgm:t>
    </dgm:pt>
    <dgm:pt modelId="{EB5EE5C1-2F5D-4BD3-8C84-BB15EC4BDA1A}" type="sibTrans" cxnId="{45CDFE63-4972-4122-B0AE-7813D6C573AD}">
      <dgm:prSet/>
      <dgm:spPr/>
      <dgm:t>
        <a:bodyPr/>
        <a:lstStyle/>
        <a:p>
          <a:endParaRPr lang="en-US"/>
        </a:p>
      </dgm:t>
    </dgm:pt>
    <dgm:pt modelId="{526F536A-6FA0-4305-ADFA-6D1AA99AD69B}" type="pres">
      <dgm:prSet presAssocID="{CC55824C-CB32-4A14-BD75-13CA403F5AA5}" presName="vert0" presStyleCnt="0">
        <dgm:presLayoutVars>
          <dgm:dir/>
          <dgm:animOne val="branch"/>
          <dgm:animLvl val="lvl"/>
        </dgm:presLayoutVars>
      </dgm:prSet>
      <dgm:spPr/>
    </dgm:pt>
    <dgm:pt modelId="{1E642EB6-7F74-4491-8E67-45D8EFEF949D}" type="pres">
      <dgm:prSet presAssocID="{ADC64793-C2C4-431A-B3DE-5C591282F382}" presName="thickLine" presStyleLbl="alignNode1" presStyleIdx="0" presStyleCnt="5"/>
      <dgm:spPr/>
    </dgm:pt>
    <dgm:pt modelId="{6095BD0F-E7A4-401E-B4AC-49CBB31666A8}" type="pres">
      <dgm:prSet presAssocID="{ADC64793-C2C4-431A-B3DE-5C591282F382}" presName="horz1" presStyleCnt="0"/>
      <dgm:spPr/>
    </dgm:pt>
    <dgm:pt modelId="{3F97A4BF-967A-4B26-B84B-F44223DA8EFB}" type="pres">
      <dgm:prSet presAssocID="{ADC64793-C2C4-431A-B3DE-5C591282F382}" presName="tx1" presStyleLbl="revTx" presStyleIdx="0" presStyleCnt="5"/>
      <dgm:spPr/>
    </dgm:pt>
    <dgm:pt modelId="{CB4E3046-B780-408F-BAF4-3CF42CBBA8C1}" type="pres">
      <dgm:prSet presAssocID="{ADC64793-C2C4-431A-B3DE-5C591282F382}" presName="vert1" presStyleCnt="0"/>
      <dgm:spPr/>
    </dgm:pt>
    <dgm:pt modelId="{B61F0C64-147D-497A-A2D1-676342123AF8}" type="pres">
      <dgm:prSet presAssocID="{530C1C00-A9A4-4652-B255-983AF34B576F}" presName="thickLine" presStyleLbl="alignNode1" presStyleIdx="1" presStyleCnt="5"/>
      <dgm:spPr/>
    </dgm:pt>
    <dgm:pt modelId="{E105DBC8-8E92-41D8-95B7-AA378DF9BC8D}" type="pres">
      <dgm:prSet presAssocID="{530C1C00-A9A4-4652-B255-983AF34B576F}" presName="horz1" presStyleCnt="0"/>
      <dgm:spPr/>
    </dgm:pt>
    <dgm:pt modelId="{5095164D-0F8A-4976-B5AA-E0F064885197}" type="pres">
      <dgm:prSet presAssocID="{530C1C00-A9A4-4652-B255-983AF34B576F}" presName="tx1" presStyleLbl="revTx" presStyleIdx="1" presStyleCnt="5"/>
      <dgm:spPr/>
    </dgm:pt>
    <dgm:pt modelId="{D3B71198-24A5-43FF-9FC6-D0A35DF06C50}" type="pres">
      <dgm:prSet presAssocID="{530C1C00-A9A4-4652-B255-983AF34B576F}" presName="vert1" presStyleCnt="0"/>
      <dgm:spPr/>
    </dgm:pt>
    <dgm:pt modelId="{E340E506-5761-4490-AAE7-6B19FD6ECE07}" type="pres">
      <dgm:prSet presAssocID="{7D9212B0-BD89-440D-A8CA-1924A6CC9DB4}" presName="thickLine" presStyleLbl="alignNode1" presStyleIdx="2" presStyleCnt="5"/>
      <dgm:spPr/>
    </dgm:pt>
    <dgm:pt modelId="{22D1B725-8E4C-44C9-BFC1-39245373886D}" type="pres">
      <dgm:prSet presAssocID="{7D9212B0-BD89-440D-A8CA-1924A6CC9DB4}" presName="horz1" presStyleCnt="0"/>
      <dgm:spPr/>
    </dgm:pt>
    <dgm:pt modelId="{18DD1957-442C-4BBC-92CD-CD69C8FEC14F}" type="pres">
      <dgm:prSet presAssocID="{7D9212B0-BD89-440D-A8CA-1924A6CC9DB4}" presName="tx1" presStyleLbl="revTx" presStyleIdx="2" presStyleCnt="5"/>
      <dgm:spPr/>
    </dgm:pt>
    <dgm:pt modelId="{4F1340C6-A649-4D7D-BF53-A1B9A3014EF6}" type="pres">
      <dgm:prSet presAssocID="{7D9212B0-BD89-440D-A8CA-1924A6CC9DB4}" presName="vert1" presStyleCnt="0"/>
      <dgm:spPr/>
    </dgm:pt>
    <dgm:pt modelId="{41856EBF-84EB-4CC7-8BAD-97E3C3E12D9C}" type="pres">
      <dgm:prSet presAssocID="{C4B28D8B-373F-4296-8D9D-76090AE2E454}" presName="thickLine" presStyleLbl="alignNode1" presStyleIdx="3" presStyleCnt="5"/>
      <dgm:spPr/>
    </dgm:pt>
    <dgm:pt modelId="{CB71EF3E-8E46-4D52-B020-DE14BDEAABFE}" type="pres">
      <dgm:prSet presAssocID="{C4B28D8B-373F-4296-8D9D-76090AE2E454}" presName="horz1" presStyleCnt="0"/>
      <dgm:spPr/>
    </dgm:pt>
    <dgm:pt modelId="{00936FA7-3506-4F90-B742-76B59D5CD9FD}" type="pres">
      <dgm:prSet presAssocID="{C4B28D8B-373F-4296-8D9D-76090AE2E454}" presName="tx1" presStyleLbl="revTx" presStyleIdx="3" presStyleCnt="5"/>
      <dgm:spPr/>
    </dgm:pt>
    <dgm:pt modelId="{9C3389B3-177F-4374-B787-CE8B41DA96AD}" type="pres">
      <dgm:prSet presAssocID="{C4B28D8B-373F-4296-8D9D-76090AE2E454}" presName="vert1" presStyleCnt="0"/>
      <dgm:spPr/>
    </dgm:pt>
    <dgm:pt modelId="{26E531A8-99D3-4EC3-971F-353A9FD654A6}" type="pres">
      <dgm:prSet presAssocID="{69391EE5-3A58-4AED-B0BF-127334DA3E20}" presName="thickLine" presStyleLbl="alignNode1" presStyleIdx="4" presStyleCnt="5"/>
      <dgm:spPr/>
    </dgm:pt>
    <dgm:pt modelId="{876AE13D-365E-4898-AAE2-A6502E5BE4B6}" type="pres">
      <dgm:prSet presAssocID="{69391EE5-3A58-4AED-B0BF-127334DA3E20}" presName="horz1" presStyleCnt="0"/>
      <dgm:spPr/>
    </dgm:pt>
    <dgm:pt modelId="{B62CA6E4-E774-445C-9E2F-76085D68EAC9}" type="pres">
      <dgm:prSet presAssocID="{69391EE5-3A58-4AED-B0BF-127334DA3E20}" presName="tx1" presStyleLbl="revTx" presStyleIdx="4" presStyleCnt="5"/>
      <dgm:spPr/>
    </dgm:pt>
    <dgm:pt modelId="{11D91B51-BEB4-448A-97B4-9DE3865EA3E8}" type="pres">
      <dgm:prSet presAssocID="{69391EE5-3A58-4AED-B0BF-127334DA3E20}" presName="vert1" presStyleCnt="0"/>
      <dgm:spPr/>
    </dgm:pt>
  </dgm:ptLst>
  <dgm:cxnLst>
    <dgm:cxn modelId="{8D275418-CA61-4CBD-B20D-A13186B15372}" srcId="{CC55824C-CB32-4A14-BD75-13CA403F5AA5}" destId="{530C1C00-A9A4-4652-B255-983AF34B576F}" srcOrd="1" destOrd="0" parTransId="{80A4AAFE-070B-4E3B-B854-285526A638A6}" sibTransId="{AB868501-F1B0-4CE6-8DC6-4947A226BDF7}"/>
    <dgm:cxn modelId="{5D9FD923-3004-4210-9D05-314D6BCA882E}" srcId="{CC55824C-CB32-4A14-BD75-13CA403F5AA5}" destId="{ADC64793-C2C4-431A-B3DE-5C591282F382}" srcOrd="0" destOrd="0" parTransId="{E69FFA6D-E948-41FD-ACDD-27F8E522E0E8}" sibTransId="{A607863B-BDFA-48D3-A2E6-BE350117CE37}"/>
    <dgm:cxn modelId="{45CDFE63-4972-4122-B0AE-7813D6C573AD}" srcId="{CC55824C-CB32-4A14-BD75-13CA403F5AA5}" destId="{69391EE5-3A58-4AED-B0BF-127334DA3E20}" srcOrd="4" destOrd="0" parTransId="{C30B6555-837E-4EDA-91D3-125E5D89A7DE}" sibTransId="{EB5EE5C1-2F5D-4BD3-8C84-BB15EC4BDA1A}"/>
    <dgm:cxn modelId="{B873666E-3797-477F-AA4A-58D18E37979E}" type="presOf" srcId="{ADC64793-C2C4-431A-B3DE-5C591282F382}" destId="{3F97A4BF-967A-4B26-B84B-F44223DA8EFB}" srcOrd="0" destOrd="0" presId="urn:microsoft.com/office/officeart/2008/layout/LinedList"/>
    <dgm:cxn modelId="{F2D2F970-1B38-467C-B96C-DAAA54A54ECD}" type="presOf" srcId="{530C1C00-A9A4-4652-B255-983AF34B576F}" destId="{5095164D-0F8A-4976-B5AA-E0F064885197}" srcOrd="0" destOrd="0" presId="urn:microsoft.com/office/officeart/2008/layout/LinedList"/>
    <dgm:cxn modelId="{1AA5B652-5EF9-43D6-966D-A9A3E8FE2180}" type="presOf" srcId="{C4B28D8B-373F-4296-8D9D-76090AE2E454}" destId="{00936FA7-3506-4F90-B742-76B59D5CD9FD}" srcOrd="0" destOrd="0" presId="urn:microsoft.com/office/officeart/2008/layout/LinedList"/>
    <dgm:cxn modelId="{48C0687F-4DD1-45CB-A45E-DB59F14407C3}" type="presOf" srcId="{69391EE5-3A58-4AED-B0BF-127334DA3E20}" destId="{B62CA6E4-E774-445C-9E2F-76085D68EAC9}" srcOrd="0" destOrd="0" presId="urn:microsoft.com/office/officeart/2008/layout/LinedList"/>
    <dgm:cxn modelId="{9F546999-EE89-4338-BDD6-FFB9866FF752}" type="presOf" srcId="{7D9212B0-BD89-440D-A8CA-1924A6CC9DB4}" destId="{18DD1957-442C-4BBC-92CD-CD69C8FEC14F}" srcOrd="0" destOrd="0" presId="urn:microsoft.com/office/officeart/2008/layout/LinedList"/>
    <dgm:cxn modelId="{6E1BB6E6-EDFB-4759-9CA3-3B0A57491963}" type="presOf" srcId="{CC55824C-CB32-4A14-BD75-13CA403F5AA5}" destId="{526F536A-6FA0-4305-ADFA-6D1AA99AD69B}" srcOrd="0" destOrd="0" presId="urn:microsoft.com/office/officeart/2008/layout/LinedList"/>
    <dgm:cxn modelId="{7E8E54F2-B838-4297-8E11-CD60F476581B}" srcId="{CC55824C-CB32-4A14-BD75-13CA403F5AA5}" destId="{7D9212B0-BD89-440D-A8CA-1924A6CC9DB4}" srcOrd="2" destOrd="0" parTransId="{4E50A38F-40AE-4A66-AED4-517A48B6B4BE}" sibTransId="{29F46D76-1CC1-44AD-B3DD-2F0979C39429}"/>
    <dgm:cxn modelId="{A9D2B9F7-9578-47B2-99C5-5B5A37981E86}" srcId="{CC55824C-CB32-4A14-BD75-13CA403F5AA5}" destId="{C4B28D8B-373F-4296-8D9D-76090AE2E454}" srcOrd="3" destOrd="0" parTransId="{D31D3F85-485D-423A-A7D1-7745F713C1A2}" sibTransId="{522A787F-06BD-4F2C-BF37-2C37635BCF21}"/>
    <dgm:cxn modelId="{110EA512-B4D6-4387-853E-11F36FA3E1A4}" type="presParOf" srcId="{526F536A-6FA0-4305-ADFA-6D1AA99AD69B}" destId="{1E642EB6-7F74-4491-8E67-45D8EFEF949D}" srcOrd="0" destOrd="0" presId="urn:microsoft.com/office/officeart/2008/layout/LinedList"/>
    <dgm:cxn modelId="{757E911F-4A30-4372-B79E-D9443A369EE9}" type="presParOf" srcId="{526F536A-6FA0-4305-ADFA-6D1AA99AD69B}" destId="{6095BD0F-E7A4-401E-B4AC-49CBB31666A8}" srcOrd="1" destOrd="0" presId="urn:microsoft.com/office/officeart/2008/layout/LinedList"/>
    <dgm:cxn modelId="{CE9D84E7-1769-4AF4-A924-BFFA5103D598}" type="presParOf" srcId="{6095BD0F-E7A4-401E-B4AC-49CBB31666A8}" destId="{3F97A4BF-967A-4B26-B84B-F44223DA8EFB}" srcOrd="0" destOrd="0" presId="urn:microsoft.com/office/officeart/2008/layout/LinedList"/>
    <dgm:cxn modelId="{2B5D6278-5351-455C-AC5D-D5194CC18836}" type="presParOf" srcId="{6095BD0F-E7A4-401E-B4AC-49CBB31666A8}" destId="{CB4E3046-B780-408F-BAF4-3CF42CBBA8C1}" srcOrd="1" destOrd="0" presId="urn:microsoft.com/office/officeart/2008/layout/LinedList"/>
    <dgm:cxn modelId="{0699B134-A0FF-4D52-A0B4-CA6BF3A7A0D6}" type="presParOf" srcId="{526F536A-6FA0-4305-ADFA-6D1AA99AD69B}" destId="{B61F0C64-147D-497A-A2D1-676342123AF8}" srcOrd="2" destOrd="0" presId="urn:microsoft.com/office/officeart/2008/layout/LinedList"/>
    <dgm:cxn modelId="{36A80CAF-4B43-4E64-A747-D47C77650BBD}" type="presParOf" srcId="{526F536A-6FA0-4305-ADFA-6D1AA99AD69B}" destId="{E105DBC8-8E92-41D8-95B7-AA378DF9BC8D}" srcOrd="3" destOrd="0" presId="urn:microsoft.com/office/officeart/2008/layout/LinedList"/>
    <dgm:cxn modelId="{E67F8D18-CEE4-4F48-AE2D-D2C14F8E35C9}" type="presParOf" srcId="{E105DBC8-8E92-41D8-95B7-AA378DF9BC8D}" destId="{5095164D-0F8A-4976-B5AA-E0F064885197}" srcOrd="0" destOrd="0" presId="urn:microsoft.com/office/officeart/2008/layout/LinedList"/>
    <dgm:cxn modelId="{E269ABEE-44F9-4E14-A28E-32C5EF267742}" type="presParOf" srcId="{E105DBC8-8E92-41D8-95B7-AA378DF9BC8D}" destId="{D3B71198-24A5-43FF-9FC6-D0A35DF06C50}" srcOrd="1" destOrd="0" presId="urn:microsoft.com/office/officeart/2008/layout/LinedList"/>
    <dgm:cxn modelId="{46F1BB6E-976B-4E82-801D-2FD8771D6711}" type="presParOf" srcId="{526F536A-6FA0-4305-ADFA-6D1AA99AD69B}" destId="{E340E506-5761-4490-AAE7-6B19FD6ECE07}" srcOrd="4" destOrd="0" presId="urn:microsoft.com/office/officeart/2008/layout/LinedList"/>
    <dgm:cxn modelId="{16834355-9826-4014-8AFC-2D093AF7E0D6}" type="presParOf" srcId="{526F536A-6FA0-4305-ADFA-6D1AA99AD69B}" destId="{22D1B725-8E4C-44C9-BFC1-39245373886D}" srcOrd="5" destOrd="0" presId="urn:microsoft.com/office/officeart/2008/layout/LinedList"/>
    <dgm:cxn modelId="{ADB28DA1-7F67-4BF9-AC47-047678382CE4}" type="presParOf" srcId="{22D1B725-8E4C-44C9-BFC1-39245373886D}" destId="{18DD1957-442C-4BBC-92CD-CD69C8FEC14F}" srcOrd="0" destOrd="0" presId="urn:microsoft.com/office/officeart/2008/layout/LinedList"/>
    <dgm:cxn modelId="{B0AD47CF-0F5F-47B2-B17F-E3DF497A7586}" type="presParOf" srcId="{22D1B725-8E4C-44C9-BFC1-39245373886D}" destId="{4F1340C6-A649-4D7D-BF53-A1B9A3014EF6}" srcOrd="1" destOrd="0" presId="urn:microsoft.com/office/officeart/2008/layout/LinedList"/>
    <dgm:cxn modelId="{9F50466F-8A32-479B-AB6B-6C1A2D2ED7FC}" type="presParOf" srcId="{526F536A-6FA0-4305-ADFA-6D1AA99AD69B}" destId="{41856EBF-84EB-4CC7-8BAD-97E3C3E12D9C}" srcOrd="6" destOrd="0" presId="urn:microsoft.com/office/officeart/2008/layout/LinedList"/>
    <dgm:cxn modelId="{D8EC448A-6FCF-4AEE-887B-81497B3DD515}" type="presParOf" srcId="{526F536A-6FA0-4305-ADFA-6D1AA99AD69B}" destId="{CB71EF3E-8E46-4D52-B020-DE14BDEAABFE}" srcOrd="7" destOrd="0" presId="urn:microsoft.com/office/officeart/2008/layout/LinedList"/>
    <dgm:cxn modelId="{6979895A-989C-4B6D-A18E-88471A34B510}" type="presParOf" srcId="{CB71EF3E-8E46-4D52-B020-DE14BDEAABFE}" destId="{00936FA7-3506-4F90-B742-76B59D5CD9FD}" srcOrd="0" destOrd="0" presId="urn:microsoft.com/office/officeart/2008/layout/LinedList"/>
    <dgm:cxn modelId="{D1A86D80-0EA7-4E30-887A-3B0514BE3FCA}" type="presParOf" srcId="{CB71EF3E-8E46-4D52-B020-DE14BDEAABFE}" destId="{9C3389B3-177F-4374-B787-CE8B41DA96AD}" srcOrd="1" destOrd="0" presId="urn:microsoft.com/office/officeart/2008/layout/LinedList"/>
    <dgm:cxn modelId="{63F97AB0-9D77-4BE8-A5CB-BDDE941B1F83}" type="presParOf" srcId="{526F536A-6FA0-4305-ADFA-6D1AA99AD69B}" destId="{26E531A8-99D3-4EC3-971F-353A9FD654A6}" srcOrd="8" destOrd="0" presId="urn:microsoft.com/office/officeart/2008/layout/LinedList"/>
    <dgm:cxn modelId="{32845602-5578-4138-B11E-0B7417E28EF1}" type="presParOf" srcId="{526F536A-6FA0-4305-ADFA-6D1AA99AD69B}" destId="{876AE13D-365E-4898-AAE2-A6502E5BE4B6}" srcOrd="9" destOrd="0" presId="urn:microsoft.com/office/officeart/2008/layout/LinedList"/>
    <dgm:cxn modelId="{F5B392DB-B182-4925-9C0A-D6C2FD4A6457}" type="presParOf" srcId="{876AE13D-365E-4898-AAE2-A6502E5BE4B6}" destId="{B62CA6E4-E774-445C-9E2F-76085D68EAC9}" srcOrd="0" destOrd="0" presId="urn:microsoft.com/office/officeart/2008/layout/LinedList"/>
    <dgm:cxn modelId="{4499E0F2-D785-4A5D-8E02-9483AFCE281F}" type="presParOf" srcId="{876AE13D-365E-4898-AAE2-A6502E5BE4B6}" destId="{11D91B51-BEB4-448A-97B4-9DE3865EA3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612A2-A931-4A82-B4BC-428BF88C276E}" type="doc">
      <dgm:prSet loTypeId="urn:microsoft.com/office/officeart/2017/3/layout/HorizontalPathTimeline" loCatId="process" qsTypeId="urn:microsoft.com/office/officeart/2005/8/quickstyle/simple4" qsCatId="simple" csTypeId="urn:microsoft.com/office/officeart/2005/8/colors/colorful5" csCatId="colorful" phldr="1"/>
      <dgm:spPr/>
      <dgm:t>
        <a:bodyPr/>
        <a:lstStyle/>
        <a:p>
          <a:endParaRPr lang="en-US"/>
        </a:p>
      </dgm:t>
    </dgm:pt>
    <dgm:pt modelId="{6DDEB185-19DD-4127-B37F-A31961D74E42}">
      <dgm:prSet/>
      <dgm:spPr/>
      <dgm:t>
        <a:bodyPr/>
        <a:lstStyle/>
        <a:p>
          <a:pPr>
            <a:defRPr b="1"/>
          </a:pPr>
          <a:r>
            <a:rPr lang="en-US"/>
            <a:t>2021</a:t>
          </a:r>
        </a:p>
      </dgm:t>
    </dgm:pt>
    <dgm:pt modelId="{44ED8A07-4D99-48F4-B1A0-9CC991654BD3}" type="parTrans" cxnId="{DEDB817C-B618-4BA1-A08E-9482606996E3}">
      <dgm:prSet/>
      <dgm:spPr/>
      <dgm:t>
        <a:bodyPr/>
        <a:lstStyle/>
        <a:p>
          <a:endParaRPr lang="en-US"/>
        </a:p>
      </dgm:t>
    </dgm:pt>
    <dgm:pt modelId="{D792D209-ADDB-4C58-A264-915C0A900D6F}" type="sibTrans" cxnId="{DEDB817C-B618-4BA1-A08E-9482606996E3}">
      <dgm:prSet/>
      <dgm:spPr/>
      <dgm:t>
        <a:bodyPr/>
        <a:lstStyle/>
        <a:p>
          <a:endParaRPr lang="en-US"/>
        </a:p>
      </dgm:t>
    </dgm:pt>
    <dgm:pt modelId="{5480F0B1-6948-42C4-A24A-997CDD1BDC0F}">
      <dgm:prSet custT="1"/>
      <dgm:spPr/>
      <dgm:t>
        <a:bodyPr/>
        <a:lstStyle/>
        <a:p>
          <a:r>
            <a:rPr lang="en-US" sz="1800" dirty="0"/>
            <a:t>Total annual cost: $125 x 50 = $6,250</a:t>
          </a:r>
        </a:p>
      </dgm:t>
    </dgm:pt>
    <dgm:pt modelId="{F6870C8E-47CD-4DD3-9338-DB00165DFD05}" type="parTrans" cxnId="{27D8EDE6-7334-4520-9DA6-AFDCDA5D4C4D}">
      <dgm:prSet/>
      <dgm:spPr/>
      <dgm:t>
        <a:bodyPr/>
        <a:lstStyle/>
        <a:p>
          <a:endParaRPr lang="en-US"/>
        </a:p>
      </dgm:t>
    </dgm:pt>
    <dgm:pt modelId="{15DBD747-2241-4BB2-86A0-8EEF9F30FA0E}" type="sibTrans" cxnId="{27D8EDE6-7334-4520-9DA6-AFDCDA5D4C4D}">
      <dgm:prSet/>
      <dgm:spPr/>
      <dgm:t>
        <a:bodyPr/>
        <a:lstStyle/>
        <a:p>
          <a:endParaRPr lang="en-US"/>
        </a:p>
      </dgm:t>
    </dgm:pt>
    <dgm:pt modelId="{3B21C158-DC45-4CCE-98BE-E8DF81BD14E9}">
      <dgm:prSet custT="1"/>
      <dgm:spPr/>
      <dgm:t>
        <a:bodyPr/>
        <a:lstStyle/>
        <a:p>
          <a:r>
            <a:rPr lang="en-US" sz="2000" b="1" dirty="0"/>
            <a:t>$3,125 per Chapter </a:t>
          </a:r>
        </a:p>
      </dgm:t>
    </dgm:pt>
    <dgm:pt modelId="{FA67916D-9AA0-4AFD-877A-A8ED7CA04B76}" type="parTrans" cxnId="{0B451A39-81EB-45BB-9EB0-F034585E4EE8}">
      <dgm:prSet/>
      <dgm:spPr/>
      <dgm:t>
        <a:bodyPr/>
        <a:lstStyle/>
        <a:p>
          <a:endParaRPr lang="en-US"/>
        </a:p>
      </dgm:t>
    </dgm:pt>
    <dgm:pt modelId="{4E1C635C-DD52-49B8-8D71-70E5405B315E}" type="sibTrans" cxnId="{0B451A39-81EB-45BB-9EB0-F034585E4EE8}">
      <dgm:prSet/>
      <dgm:spPr/>
      <dgm:t>
        <a:bodyPr/>
        <a:lstStyle/>
        <a:p>
          <a:endParaRPr lang="en-US"/>
        </a:p>
      </dgm:t>
    </dgm:pt>
    <dgm:pt modelId="{B0AF62FD-C089-4294-B147-1852D8E9DA31}">
      <dgm:prSet/>
      <dgm:spPr/>
      <dgm:t>
        <a:bodyPr/>
        <a:lstStyle/>
        <a:p>
          <a:pPr>
            <a:defRPr b="1"/>
          </a:pPr>
          <a:r>
            <a:rPr lang="en-US"/>
            <a:t>2022</a:t>
          </a:r>
        </a:p>
      </dgm:t>
    </dgm:pt>
    <dgm:pt modelId="{E58E61AA-98E2-4CEF-B7D5-8D8BAEAEC759}" type="parTrans" cxnId="{523CB37A-9BD0-4A99-BA03-D410E3FB9E83}">
      <dgm:prSet/>
      <dgm:spPr/>
      <dgm:t>
        <a:bodyPr/>
        <a:lstStyle/>
        <a:p>
          <a:endParaRPr lang="en-US"/>
        </a:p>
      </dgm:t>
    </dgm:pt>
    <dgm:pt modelId="{49D21149-878E-441A-B14E-797831FDFF7C}" type="sibTrans" cxnId="{523CB37A-9BD0-4A99-BA03-D410E3FB9E83}">
      <dgm:prSet/>
      <dgm:spPr/>
      <dgm:t>
        <a:bodyPr/>
        <a:lstStyle/>
        <a:p>
          <a:endParaRPr lang="en-US"/>
        </a:p>
      </dgm:t>
    </dgm:pt>
    <dgm:pt modelId="{A588D0F1-0B97-49F9-AC48-456582CFD4C1}">
      <dgm:prSet custT="1"/>
      <dgm:spPr/>
      <dgm:t>
        <a:bodyPr/>
        <a:lstStyle/>
        <a:p>
          <a:r>
            <a:rPr lang="en-US" sz="1800" dirty="0"/>
            <a:t>Total annual cost: $150 x 50 = $7,500</a:t>
          </a:r>
        </a:p>
      </dgm:t>
    </dgm:pt>
    <dgm:pt modelId="{ED91A043-5A28-468B-8D00-01B32B20F377}" type="parTrans" cxnId="{DA0EB933-CEA2-40D5-B355-9FB9C9C81FAA}">
      <dgm:prSet/>
      <dgm:spPr/>
      <dgm:t>
        <a:bodyPr/>
        <a:lstStyle/>
        <a:p>
          <a:endParaRPr lang="en-US"/>
        </a:p>
      </dgm:t>
    </dgm:pt>
    <dgm:pt modelId="{A54856F7-C499-4D40-AE80-ABB8A01D1F13}" type="sibTrans" cxnId="{DA0EB933-CEA2-40D5-B355-9FB9C9C81FAA}">
      <dgm:prSet/>
      <dgm:spPr/>
      <dgm:t>
        <a:bodyPr/>
        <a:lstStyle/>
        <a:p>
          <a:endParaRPr lang="en-US"/>
        </a:p>
      </dgm:t>
    </dgm:pt>
    <dgm:pt modelId="{452C2EAD-5551-4DEA-A13E-BE71A0D2F31E}">
      <dgm:prSet custT="1"/>
      <dgm:spPr/>
      <dgm:t>
        <a:bodyPr/>
        <a:lstStyle/>
        <a:p>
          <a:r>
            <a:rPr lang="en-US" sz="2000" b="1" dirty="0"/>
            <a:t>$3,750 per Chapter </a:t>
          </a:r>
        </a:p>
      </dgm:t>
    </dgm:pt>
    <dgm:pt modelId="{07080AAC-C963-432D-872F-299B6160AC63}" type="parTrans" cxnId="{57E8BFDE-9B5C-458A-B11B-146AB57E0BEB}">
      <dgm:prSet/>
      <dgm:spPr/>
      <dgm:t>
        <a:bodyPr/>
        <a:lstStyle/>
        <a:p>
          <a:endParaRPr lang="en-US"/>
        </a:p>
      </dgm:t>
    </dgm:pt>
    <dgm:pt modelId="{13F58F6D-02AE-43F6-A480-AAE666D0D9C5}" type="sibTrans" cxnId="{57E8BFDE-9B5C-458A-B11B-146AB57E0BEB}">
      <dgm:prSet/>
      <dgm:spPr/>
      <dgm:t>
        <a:bodyPr/>
        <a:lstStyle/>
        <a:p>
          <a:endParaRPr lang="en-US"/>
        </a:p>
      </dgm:t>
    </dgm:pt>
    <dgm:pt modelId="{3387E30A-1B0E-4EC5-8E18-1D30DA47ABE9}" type="pres">
      <dgm:prSet presAssocID="{44D612A2-A931-4A82-B4BC-428BF88C276E}" presName="root" presStyleCnt="0">
        <dgm:presLayoutVars>
          <dgm:chMax/>
          <dgm:chPref/>
          <dgm:animLvl val="lvl"/>
        </dgm:presLayoutVars>
      </dgm:prSet>
      <dgm:spPr/>
    </dgm:pt>
    <dgm:pt modelId="{00E7C868-9197-444B-BC69-45649D1F512D}" type="pres">
      <dgm:prSet presAssocID="{44D612A2-A931-4A82-B4BC-428BF88C276E}" presName="divider" presStyleLbl="node1" presStyleIdx="0" presStyleCnt="1"/>
      <dgm:spPr/>
    </dgm:pt>
    <dgm:pt modelId="{88292FD3-4210-4886-9D86-8C8040EB578D}" type="pres">
      <dgm:prSet presAssocID="{44D612A2-A931-4A82-B4BC-428BF88C276E}" presName="nodes" presStyleCnt="0">
        <dgm:presLayoutVars>
          <dgm:chMax/>
          <dgm:chPref/>
          <dgm:animLvl val="lvl"/>
        </dgm:presLayoutVars>
      </dgm:prSet>
      <dgm:spPr/>
    </dgm:pt>
    <dgm:pt modelId="{8087D4D6-A9BB-4816-B3E7-16DEFFED7AD5}" type="pres">
      <dgm:prSet presAssocID="{6DDEB185-19DD-4127-B37F-A31961D74E42}" presName="composite" presStyleCnt="0"/>
      <dgm:spPr/>
    </dgm:pt>
    <dgm:pt modelId="{8E990232-B079-4A2D-A6C2-9C85173771F9}" type="pres">
      <dgm:prSet presAssocID="{6DDEB185-19DD-4127-B37F-A31961D74E42}" presName="L1TextContainer" presStyleLbl="revTx" presStyleIdx="0" presStyleCnt="2">
        <dgm:presLayoutVars>
          <dgm:chMax val="1"/>
          <dgm:chPref val="1"/>
          <dgm:bulletEnabled val="1"/>
        </dgm:presLayoutVars>
      </dgm:prSet>
      <dgm:spPr/>
    </dgm:pt>
    <dgm:pt modelId="{174A9527-369B-4FCD-9DD3-0B372E20CE79}" type="pres">
      <dgm:prSet presAssocID="{6DDEB185-19DD-4127-B37F-A31961D74E42}" presName="L2TextContainerWrapper" presStyleCnt="0">
        <dgm:presLayoutVars>
          <dgm:chMax val="0"/>
          <dgm:chPref val="0"/>
          <dgm:bulletEnabled val="1"/>
        </dgm:presLayoutVars>
      </dgm:prSet>
      <dgm:spPr/>
    </dgm:pt>
    <dgm:pt modelId="{DC263A3A-6624-4A9B-925B-6B9AC192195A}" type="pres">
      <dgm:prSet presAssocID="{6DDEB185-19DD-4127-B37F-A31961D74E42}" presName="L2TextContainer" presStyleLbl="bgAccFollowNode1" presStyleIdx="0" presStyleCnt="2" custScaleX="221044"/>
      <dgm:spPr/>
    </dgm:pt>
    <dgm:pt modelId="{EE48A49D-F6A6-4F78-9974-3406A3A9EE6E}" type="pres">
      <dgm:prSet presAssocID="{6DDEB185-19DD-4127-B37F-A31961D74E42}" presName="FlexibleEmptyPlaceHolder" presStyleCnt="0"/>
      <dgm:spPr/>
    </dgm:pt>
    <dgm:pt modelId="{CF13DE74-D966-4308-982C-04E66F737A83}" type="pres">
      <dgm:prSet presAssocID="{6DDEB185-19DD-4127-B37F-A31961D74E42}" presName="ConnectLine" presStyleLbl="alignNode1" presStyleIdx="0" presStyleCnt="2"/>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gm:spPr>
    </dgm:pt>
    <dgm:pt modelId="{AA614BE9-230D-4572-B55E-75D9F1871F8D}" type="pres">
      <dgm:prSet presAssocID="{6DDEB185-19DD-4127-B37F-A31961D74E42}" presName="ConnectorPoint" presStyleLbl="fgAcc1" presStyleIdx="0" presStyleCnt="2"/>
      <dgm:spPr>
        <a:solidFill>
          <a:schemeClr val="lt1">
            <a:alpha val="90000"/>
            <a:hueOff val="0"/>
            <a:satOff val="0"/>
            <a:lumOff val="0"/>
            <a:alphaOff val="0"/>
          </a:schemeClr>
        </a:solidFill>
        <a:ln w="6350" cap="flat" cmpd="sng" algn="ctr">
          <a:noFill/>
          <a:prstDash val="solid"/>
          <a:miter lim="800000"/>
        </a:ln>
        <a:effectLst/>
      </dgm:spPr>
    </dgm:pt>
    <dgm:pt modelId="{2EEC8253-937B-42CA-90CD-01587B797A31}" type="pres">
      <dgm:prSet presAssocID="{6DDEB185-19DD-4127-B37F-A31961D74E42}" presName="EmptyPlaceHolder" presStyleCnt="0"/>
      <dgm:spPr/>
    </dgm:pt>
    <dgm:pt modelId="{C9373146-54EB-4C24-9AEC-9E6066382388}" type="pres">
      <dgm:prSet presAssocID="{D792D209-ADDB-4C58-A264-915C0A900D6F}" presName="spaceBetweenRectangles" presStyleCnt="0"/>
      <dgm:spPr/>
    </dgm:pt>
    <dgm:pt modelId="{4D61AD24-E0F9-453B-8637-1A22DBE3D588}" type="pres">
      <dgm:prSet presAssocID="{B0AF62FD-C089-4294-B147-1852D8E9DA31}" presName="composite" presStyleCnt="0"/>
      <dgm:spPr/>
    </dgm:pt>
    <dgm:pt modelId="{739BCCD6-F452-4A08-83BE-7980A830B499}" type="pres">
      <dgm:prSet presAssocID="{B0AF62FD-C089-4294-B147-1852D8E9DA31}" presName="L1TextContainer" presStyleLbl="revTx" presStyleIdx="1" presStyleCnt="2">
        <dgm:presLayoutVars>
          <dgm:chMax val="1"/>
          <dgm:chPref val="1"/>
          <dgm:bulletEnabled val="1"/>
        </dgm:presLayoutVars>
      </dgm:prSet>
      <dgm:spPr/>
    </dgm:pt>
    <dgm:pt modelId="{2F50CECC-73A0-40FB-A696-9E4957075904}" type="pres">
      <dgm:prSet presAssocID="{B0AF62FD-C089-4294-B147-1852D8E9DA31}" presName="L2TextContainerWrapper" presStyleCnt="0">
        <dgm:presLayoutVars>
          <dgm:chMax val="0"/>
          <dgm:chPref val="0"/>
          <dgm:bulletEnabled val="1"/>
        </dgm:presLayoutVars>
      </dgm:prSet>
      <dgm:spPr/>
    </dgm:pt>
    <dgm:pt modelId="{44589B27-BC1C-49D1-B9A7-1692D0B33AC1}" type="pres">
      <dgm:prSet presAssocID="{B0AF62FD-C089-4294-B147-1852D8E9DA31}" presName="L2TextContainer" presStyleLbl="bgAccFollowNode1" presStyleIdx="1" presStyleCnt="2" custScaleX="283085"/>
      <dgm:spPr/>
    </dgm:pt>
    <dgm:pt modelId="{EB8CD424-B94E-4909-81DB-D44AFE5B3669}" type="pres">
      <dgm:prSet presAssocID="{B0AF62FD-C089-4294-B147-1852D8E9DA31}" presName="FlexibleEmptyPlaceHolder" presStyleCnt="0"/>
      <dgm:spPr/>
    </dgm:pt>
    <dgm:pt modelId="{306BC743-1CC5-4A04-916D-24669C789969}" type="pres">
      <dgm:prSet presAssocID="{B0AF62FD-C089-4294-B147-1852D8E9DA31}" presName="ConnectLine" presStyleLbl="alignNode1" presStyleIdx="1" presStyleCnt="2"/>
      <dgm:spPr>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779532"/>
              <a:satOff val="7969"/>
              <a:lumOff val="-4314"/>
              <a:alphaOff val="0"/>
            </a:schemeClr>
          </a:solidFill>
          <a:prstDash val="dash"/>
          <a:miter lim="800000"/>
        </a:ln>
        <a:effectLst/>
      </dgm:spPr>
    </dgm:pt>
    <dgm:pt modelId="{18A61932-6CAE-4AF8-97EA-87244D24F456}" type="pres">
      <dgm:prSet presAssocID="{B0AF62FD-C089-4294-B147-1852D8E9DA31}" presName="ConnectorPoint" presStyleLbl="fgAcc1" presStyleIdx="1" presStyleCnt="2"/>
      <dgm:spPr>
        <a:solidFill>
          <a:schemeClr val="lt1">
            <a:alpha val="90000"/>
            <a:hueOff val="0"/>
            <a:satOff val="0"/>
            <a:lumOff val="0"/>
            <a:alphaOff val="0"/>
          </a:schemeClr>
        </a:solidFill>
        <a:ln w="6350" cap="flat" cmpd="sng" algn="ctr">
          <a:noFill/>
          <a:prstDash val="solid"/>
          <a:miter lim="800000"/>
        </a:ln>
        <a:effectLst/>
      </dgm:spPr>
    </dgm:pt>
    <dgm:pt modelId="{1C447AA0-FC01-42A0-B6C5-BD006B7D4664}" type="pres">
      <dgm:prSet presAssocID="{B0AF62FD-C089-4294-B147-1852D8E9DA31}" presName="EmptyPlaceHolder" presStyleCnt="0"/>
      <dgm:spPr/>
    </dgm:pt>
  </dgm:ptLst>
  <dgm:cxnLst>
    <dgm:cxn modelId="{C1D2690A-7D80-4F6A-A311-3C7446E66826}" type="presOf" srcId="{3B21C158-DC45-4CCE-98BE-E8DF81BD14E9}" destId="{DC263A3A-6624-4A9B-925B-6B9AC192195A}" srcOrd="0" destOrd="1" presId="urn:microsoft.com/office/officeart/2017/3/layout/HorizontalPathTimeline"/>
    <dgm:cxn modelId="{5D2AED17-CBC6-4F97-8D4C-1DC89ADEAD06}" type="presOf" srcId="{B0AF62FD-C089-4294-B147-1852D8E9DA31}" destId="{739BCCD6-F452-4A08-83BE-7980A830B499}" srcOrd="0" destOrd="0" presId="urn:microsoft.com/office/officeart/2017/3/layout/HorizontalPathTimeline"/>
    <dgm:cxn modelId="{DA0EB933-CEA2-40D5-B355-9FB9C9C81FAA}" srcId="{B0AF62FD-C089-4294-B147-1852D8E9DA31}" destId="{A588D0F1-0B97-49F9-AC48-456582CFD4C1}" srcOrd="0" destOrd="0" parTransId="{ED91A043-5A28-468B-8D00-01B32B20F377}" sibTransId="{A54856F7-C499-4D40-AE80-ABB8A01D1F13}"/>
    <dgm:cxn modelId="{0B451A39-81EB-45BB-9EB0-F034585E4EE8}" srcId="{6DDEB185-19DD-4127-B37F-A31961D74E42}" destId="{3B21C158-DC45-4CCE-98BE-E8DF81BD14E9}" srcOrd="1" destOrd="0" parTransId="{FA67916D-9AA0-4AFD-877A-A8ED7CA04B76}" sibTransId="{4E1C635C-DD52-49B8-8D71-70E5405B315E}"/>
    <dgm:cxn modelId="{99328A60-84C7-4109-BB7F-65A6AC5DBB6D}" type="presOf" srcId="{5480F0B1-6948-42C4-A24A-997CDD1BDC0F}" destId="{DC263A3A-6624-4A9B-925B-6B9AC192195A}" srcOrd="0" destOrd="0" presId="urn:microsoft.com/office/officeart/2017/3/layout/HorizontalPathTimeline"/>
    <dgm:cxn modelId="{523CB37A-9BD0-4A99-BA03-D410E3FB9E83}" srcId="{44D612A2-A931-4A82-B4BC-428BF88C276E}" destId="{B0AF62FD-C089-4294-B147-1852D8E9DA31}" srcOrd="1" destOrd="0" parTransId="{E58E61AA-98E2-4CEF-B7D5-8D8BAEAEC759}" sibTransId="{49D21149-878E-441A-B14E-797831FDFF7C}"/>
    <dgm:cxn modelId="{DEDB817C-B618-4BA1-A08E-9482606996E3}" srcId="{44D612A2-A931-4A82-B4BC-428BF88C276E}" destId="{6DDEB185-19DD-4127-B37F-A31961D74E42}" srcOrd="0" destOrd="0" parTransId="{44ED8A07-4D99-48F4-B1A0-9CC991654BD3}" sibTransId="{D792D209-ADDB-4C58-A264-915C0A900D6F}"/>
    <dgm:cxn modelId="{F9CB4999-09D8-434D-B044-ABB9D2D69EE6}" type="presOf" srcId="{A588D0F1-0B97-49F9-AC48-456582CFD4C1}" destId="{44589B27-BC1C-49D1-B9A7-1692D0B33AC1}" srcOrd="0" destOrd="0" presId="urn:microsoft.com/office/officeart/2017/3/layout/HorizontalPathTimeline"/>
    <dgm:cxn modelId="{7729F6BB-36F0-40A1-9C38-39CE8F00CF48}" type="presOf" srcId="{44D612A2-A931-4A82-B4BC-428BF88C276E}" destId="{3387E30A-1B0E-4EC5-8E18-1D30DA47ABE9}" srcOrd="0" destOrd="0" presId="urn:microsoft.com/office/officeart/2017/3/layout/HorizontalPathTimeline"/>
    <dgm:cxn modelId="{9DE4F3C1-6D10-49A4-8236-44F4E070D5BD}" type="presOf" srcId="{452C2EAD-5551-4DEA-A13E-BE71A0D2F31E}" destId="{44589B27-BC1C-49D1-B9A7-1692D0B33AC1}" srcOrd="0" destOrd="1" presId="urn:microsoft.com/office/officeart/2017/3/layout/HorizontalPathTimeline"/>
    <dgm:cxn modelId="{57E8BFDE-9B5C-458A-B11B-146AB57E0BEB}" srcId="{B0AF62FD-C089-4294-B147-1852D8E9DA31}" destId="{452C2EAD-5551-4DEA-A13E-BE71A0D2F31E}" srcOrd="1" destOrd="0" parTransId="{07080AAC-C963-432D-872F-299B6160AC63}" sibTransId="{13F58F6D-02AE-43F6-A480-AAE666D0D9C5}"/>
    <dgm:cxn modelId="{27D8EDE6-7334-4520-9DA6-AFDCDA5D4C4D}" srcId="{6DDEB185-19DD-4127-B37F-A31961D74E42}" destId="{5480F0B1-6948-42C4-A24A-997CDD1BDC0F}" srcOrd="0" destOrd="0" parTransId="{F6870C8E-47CD-4DD3-9338-DB00165DFD05}" sibTransId="{15DBD747-2241-4BB2-86A0-8EEF9F30FA0E}"/>
    <dgm:cxn modelId="{B0C077FE-0F4C-4D14-A2B2-082BFAB26C7E}" type="presOf" srcId="{6DDEB185-19DD-4127-B37F-A31961D74E42}" destId="{8E990232-B079-4A2D-A6C2-9C85173771F9}" srcOrd="0" destOrd="0" presId="urn:microsoft.com/office/officeart/2017/3/layout/HorizontalPathTimeline"/>
    <dgm:cxn modelId="{D2C17C46-C11B-44D4-B2C7-2B141CD0B499}" type="presParOf" srcId="{3387E30A-1B0E-4EC5-8E18-1D30DA47ABE9}" destId="{00E7C868-9197-444B-BC69-45649D1F512D}" srcOrd="0" destOrd="0" presId="urn:microsoft.com/office/officeart/2017/3/layout/HorizontalPathTimeline"/>
    <dgm:cxn modelId="{48129C70-8B05-4020-AF5E-8889AD2D4423}" type="presParOf" srcId="{3387E30A-1B0E-4EC5-8E18-1D30DA47ABE9}" destId="{88292FD3-4210-4886-9D86-8C8040EB578D}" srcOrd="1" destOrd="0" presId="urn:microsoft.com/office/officeart/2017/3/layout/HorizontalPathTimeline"/>
    <dgm:cxn modelId="{8BCA3B4A-9BF7-4F81-9D7F-DB9D6A6C6580}" type="presParOf" srcId="{88292FD3-4210-4886-9D86-8C8040EB578D}" destId="{8087D4D6-A9BB-4816-B3E7-16DEFFED7AD5}" srcOrd="0" destOrd="0" presId="urn:microsoft.com/office/officeart/2017/3/layout/HorizontalPathTimeline"/>
    <dgm:cxn modelId="{052165CC-182B-44B4-9666-19F27EBBDF67}" type="presParOf" srcId="{8087D4D6-A9BB-4816-B3E7-16DEFFED7AD5}" destId="{8E990232-B079-4A2D-A6C2-9C85173771F9}" srcOrd="0" destOrd="0" presId="urn:microsoft.com/office/officeart/2017/3/layout/HorizontalPathTimeline"/>
    <dgm:cxn modelId="{00F29125-65B2-4230-B6ED-65336DAF21CA}" type="presParOf" srcId="{8087D4D6-A9BB-4816-B3E7-16DEFFED7AD5}" destId="{174A9527-369B-4FCD-9DD3-0B372E20CE79}" srcOrd="1" destOrd="0" presId="urn:microsoft.com/office/officeart/2017/3/layout/HorizontalPathTimeline"/>
    <dgm:cxn modelId="{5678C714-9E0C-4212-AEC0-5461ACF956F9}" type="presParOf" srcId="{174A9527-369B-4FCD-9DD3-0B372E20CE79}" destId="{DC263A3A-6624-4A9B-925B-6B9AC192195A}" srcOrd="0" destOrd="0" presId="urn:microsoft.com/office/officeart/2017/3/layout/HorizontalPathTimeline"/>
    <dgm:cxn modelId="{A4EA3760-40B3-4B07-B9DE-ADF14E5F9879}" type="presParOf" srcId="{174A9527-369B-4FCD-9DD3-0B372E20CE79}" destId="{EE48A49D-F6A6-4F78-9974-3406A3A9EE6E}" srcOrd="1" destOrd="0" presId="urn:microsoft.com/office/officeart/2017/3/layout/HorizontalPathTimeline"/>
    <dgm:cxn modelId="{214DD24E-A014-4047-906E-12D12DA3522E}" type="presParOf" srcId="{8087D4D6-A9BB-4816-B3E7-16DEFFED7AD5}" destId="{CF13DE74-D966-4308-982C-04E66F737A83}" srcOrd="2" destOrd="0" presId="urn:microsoft.com/office/officeart/2017/3/layout/HorizontalPathTimeline"/>
    <dgm:cxn modelId="{C21245B6-A9D0-49F6-BBE2-8266FC06F3B2}" type="presParOf" srcId="{8087D4D6-A9BB-4816-B3E7-16DEFFED7AD5}" destId="{AA614BE9-230D-4572-B55E-75D9F1871F8D}" srcOrd="3" destOrd="0" presId="urn:microsoft.com/office/officeart/2017/3/layout/HorizontalPathTimeline"/>
    <dgm:cxn modelId="{7BF27ACD-5295-4A64-9F0E-946D69A07F0D}" type="presParOf" srcId="{8087D4D6-A9BB-4816-B3E7-16DEFFED7AD5}" destId="{2EEC8253-937B-42CA-90CD-01587B797A31}" srcOrd="4" destOrd="0" presId="urn:microsoft.com/office/officeart/2017/3/layout/HorizontalPathTimeline"/>
    <dgm:cxn modelId="{12FA28B8-7CDF-49FC-9CF1-E5B6E1E8AE4D}" type="presParOf" srcId="{88292FD3-4210-4886-9D86-8C8040EB578D}" destId="{C9373146-54EB-4C24-9AEC-9E6066382388}" srcOrd="1" destOrd="0" presId="urn:microsoft.com/office/officeart/2017/3/layout/HorizontalPathTimeline"/>
    <dgm:cxn modelId="{1C2F17C9-9B6C-4EAC-9FCA-14D9629A3063}" type="presParOf" srcId="{88292FD3-4210-4886-9D86-8C8040EB578D}" destId="{4D61AD24-E0F9-453B-8637-1A22DBE3D588}" srcOrd="2" destOrd="0" presId="urn:microsoft.com/office/officeart/2017/3/layout/HorizontalPathTimeline"/>
    <dgm:cxn modelId="{67845370-2E6F-46E6-99CE-956E4B29109C}" type="presParOf" srcId="{4D61AD24-E0F9-453B-8637-1A22DBE3D588}" destId="{739BCCD6-F452-4A08-83BE-7980A830B499}" srcOrd="0" destOrd="0" presId="urn:microsoft.com/office/officeart/2017/3/layout/HorizontalPathTimeline"/>
    <dgm:cxn modelId="{0AD6BDCD-DDF0-47D4-96B5-75B85F0EEB7A}" type="presParOf" srcId="{4D61AD24-E0F9-453B-8637-1A22DBE3D588}" destId="{2F50CECC-73A0-40FB-A696-9E4957075904}" srcOrd="1" destOrd="0" presId="urn:microsoft.com/office/officeart/2017/3/layout/HorizontalPathTimeline"/>
    <dgm:cxn modelId="{42DD6BDF-0DE3-4BF0-8F62-D31228AF3EC9}" type="presParOf" srcId="{2F50CECC-73A0-40FB-A696-9E4957075904}" destId="{44589B27-BC1C-49D1-B9A7-1692D0B33AC1}" srcOrd="0" destOrd="0" presId="urn:microsoft.com/office/officeart/2017/3/layout/HorizontalPathTimeline"/>
    <dgm:cxn modelId="{60101656-62C9-4C30-B9AF-95AE80C6205A}" type="presParOf" srcId="{2F50CECC-73A0-40FB-A696-9E4957075904}" destId="{EB8CD424-B94E-4909-81DB-D44AFE5B3669}" srcOrd="1" destOrd="0" presId="urn:microsoft.com/office/officeart/2017/3/layout/HorizontalPathTimeline"/>
    <dgm:cxn modelId="{9C04F780-F795-474F-BCFE-1F6066298FEA}" type="presParOf" srcId="{4D61AD24-E0F9-453B-8637-1A22DBE3D588}" destId="{306BC743-1CC5-4A04-916D-24669C789969}" srcOrd="2" destOrd="0" presId="urn:microsoft.com/office/officeart/2017/3/layout/HorizontalPathTimeline"/>
    <dgm:cxn modelId="{5CE4E55F-CAF1-47AE-A9C1-A3780B60C536}" type="presParOf" srcId="{4D61AD24-E0F9-453B-8637-1A22DBE3D588}" destId="{18A61932-6CAE-4AF8-97EA-87244D24F456}" srcOrd="3" destOrd="0" presId="urn:microsoft.com/office/officeart/2017/3/layout/HorizontalPathTimeline"/>
    <dgm:cxn modelId="{66FE3F68-9C82-4450-A326-5BD137316FB2}" type="presParOf" srcId="{4D61AD24-E0F9-453B-8637-1A22DBE3D588}" destId="{1C447AA0-FC01-42A0-B6C5-BD006B7D4664}"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CD2B4-7520-4EEF-AC4A-6F0FF6146BC9}" type="doc">
      <dgm:prSet loTypeId="urn:microsoft.com/office/officeart/2018/layout/CircleProcess" loCatId="simpleprocesssa" qsTypeId="urn:microsoft.com/office/officeart/2005/8/quickstyle/simple5" qsCatId="simple" csTypeId="urn:microsoft.com/office/officeart/2005/8/colors/colorful1" csCatId="colorful" phldr="1"/>
      <dgm:spPr/>
      <dgm:t>
        <a:bodyPr/>
        <a:lstStyle/>
        <a:p>
          <a:endParaRPr lang="en-US"/>
        </a:p>
      </dgm:t>
    </dgm:pt>
    <dgm:pt modelId="{498D496D-B89B-480A-BDE7-5BB52324EF60}">
      <dgm:prSet/>
      <dgm:spPr/>
      <dgm:t>
        <a:bodyPr/>
        <a:lstStyle/>
        <a:p>
          <a:r>
            <a:rPr lang="en-US" dirty="0"/>
            <a:t>IBBA Individual Membership 		$475</a:t>
          </a:r>
        </a:p>
      </dgm:t>
    </dgm:pt>
    <dgm:pt modelId="{6FD5E99A-0FB1-48A6-9A9F-7BDD08887B66}" type="parTrans" cxnId="{8D5DE9E6-C28A-4D3C-93A3-8EFDD071285A}">
      <dgm:prSet/>
      <dgm:spPr/>
      <dgm:t>
        <a:bodyPr/>
        <a:lstStyle/>
        <a:p>
          <a:endParaRPr lang="en-US"/>
        </a:p>
      </dgm:t>
    </dgm:pt>
    <dgm:pt modelId="{7C6ED4DC-8C77-4790-9588-AEA2C9A1873B}" type="sibTrans" cxnId="{8D5DE9E6-C28A-4D3C-93A3-8EFDD071285A}">
      <dgm:prSet/>
      <dgm:spPr/>
      <dgm:t>
        <a:bodyPr/>
        <a:lstStyle/>
        <a:p>
          <a:endParaRPr lang="en-US"/>
        </a:p>
      </dgm:t>
    </dgm:pt>
    <dgm:pt modelId="{9F047719-7B19-4C9A-A5B4-D2EB08613C00}">
      <dgm:prSet/>
      <dgm:spPr/>
      <dgm:t>
        <a:bodyPr/>
        <a:lstStyle/>
        <a:p>
          <a:r>
            <a:rPr lang="en-US" dirty="0"/>
            <a:t>MBBA Individual Membership 	$150</a:t>
          </a:r>
        </a:p>
      </dgm:t>
    </dgm:pt>
    <dgm:pt modelId="{3060F35F-9EF1-4550-8C0F-7415B2D14D31}" type="parTrans" cxnId="{05537783-FB59-487A-8448-FEF3A6278AFF}">
      <dgm:prSet/>
      <dgm:spPr/>
      <dgm:t>
        <a:bodyPr/>
        <a:lstStyle/>
        <a:p>
          <a:endParaRPr lang="en-US"/>
        </a:p>
      </dgm:t>
    </dgm:pt>
    <dgm:pt modelId="{7943B849-6AFA-43DC-AFFF-AC8B31B44183}" type="sibTrans" cxnId="{05537783-FB59-487A-8448-FEF3A6278AFF}">
      <dgm:prSet/>
      <dgm:spPr/>
      <dgm:t>
        <a:bodyPr/>
        <a:lstStyle/>
        <a:p>
          <a:endParaRPr lang="en-US"/>
        </a:p>
      </dgm:t>
    </dgm:pt>
    <dgm:pt modelId="{B9419509-9E0F-4B25-BCF3-0B677DF1D5BB}">
      <dgm:prSet custT="1"/>
      <dgm:spPr/>
      <dgm:t>
        <a:bodyPr/>
        <a:lstStyle/>
        <a:p>
          <a:r>
            <a:rPr lang="en-US" sz="1200" dirty="0"/>
            <a:t>TOTAL Investment:  </a:t>
          </a:r>
          <a:r>
            <a:rPr lang="en-US" sz="1800" b="1" dirty="0"/>
            <a:t>$625</a:t>
          </a:r>
          <a:endParaRPr lang="en-US" sz="1800" dirty="0"/>
        </a:p>
      </dgm:t>
    </dgm:pt>
    <dgm:pt modelId="{6AF6C0FF-CCBD-4272-B0AA-29DC586D30EF}" type="parTrans" cxnId="{16127CAD-9556-435D-BB8F-4929B5F2CB2B}">
      <dgm:prSet/>
      <dgm:spPr/>
      <dgm:t>
        <a:bodyPr/>
        <a:lstStyle/>
        <a:p>
          <a:endParaRPr lang="en-US"/>
        </a:p>
      </dgm:t>
    </dgm:pt>
    <dgm:pt modelId="{84DC61ED-FBEF-4FA6-8FBD-8D5AB4C2467F}" type="sibTrans" cxnId="{16127CAD-9556-435D-BB8F-4929B5F2CB2B}">
      <dgm:prSet/>
      <dgm:spPr/>
      <dgm:t>
        <a:bodyPr/>
        <a:lstStyle/>
        <a:p>
          <a:endParaRPr lang="en-US"/>
        </a:p>
      </dgm:t>
    </dgm:pt>
    <dgm:pt modelId="{EF36C25E-7413-4BF2-A28D-2F9B78BA7C1A}" type="pres">
      <dgm:prSet presAssocID="{EEECD2B4-7520-4EEF-AC4A-6F0FF6146BC9}" presName="Name0" presStyleCnt="0">
        <dgm:presLayoutVars>
          <dgm:chMax val="11"/>
          <dgm:chPref val="11"/>
          <dgm:dir/>
          <dgm:resizeHandles/>
        </dgm:presLayoutVars>
      </dgm:prSet>
      <dgm:spPr/>
    </dgm:pt>
    <dgm:pt modelId="{19D68C7D-9F77-45FA-96A7-EA38C4A66F54}" type="pres">
      <dgm:prSet presAssocID="{B9419509-9E0F-4B25-BCF3-0B677DF1D5BB}" presName="Accent3" presStyleCnt="0"/>
      <dgm:spPr/>
    </dgm:pt>
    <dgm:pt modelId="{D5FFF8DE-CFB4-4767-A64E-79D09DCC523F}" type="pres">
      <dgm:prSet presAssocID="{B9419509-9E0F-4B25-BCF3-0B677DF1D5BB}" presName="Accent" presStyleLbl="node1" presStyleIdx="0" presStyleCnt="6"/>
      <dgm:spPr/>
    </dgm:pt>
    <dgm:pt modelId="{F84A2AF7-D9FB-4EC9-81E7-57B30905E6CB}" type="pres">
      <dgm:prSet presAssocID="{B9419509-9E0F-4B25-BCF3-0B677DF1D5BB}" presName="ParentBackground3" presStyleCnt="0"/>
      <dgm:spPr/>
    </dgm:pt>
    <dgm:pt modelId="{AF2C129A-4F99-480A-9AAB-8D9D505434F7}" type="pres">
      <dgm:prSet presAssocID="{B9419509-9E0F-4B25-BCF3-0B677DF1D5BB}" presName="ParentBackground" presStyleLbl="node1" presStyleIdx="1" presStyleCnt="6"/>
      <dgm:spPr/>
    </dgm:pt>
    <dgm:pt modelId="{89D1F5AE-B956-4B08-A1AD-B00CA33526E5}" type="pres">
      <dgm:prSet presAssocID="{B9419509-9E0F-4B25-BCF3-0B677DF1D5BB}" presName="Parent3" presStyleLbl="fgAcc0" presStyleIdx="0" presStyleCnt="0">
        <dgm:presLayoutVars>
          <dgm:chMax val="1"/>
          <dgm:chPref val="1"/>
          <dgm:bulletEnabled val="1"/>
        </dgm:presLayoutVars>
      </dgm:prSet>
      <dgm:spPr/>
    </dgm:pt>
    <dgm:pt modelId="{6FC91BF9-5897-4536-994F-69ABE7F12F9E}" type="pres">
      <dgm:prSet presAssocID="{9F047719-7B19-4C9A-A5B4-D2EB08613C00}" presName="Accent2" presStyleCnt="0"/>
      <dgm:spPr/>
    </dgm:pt>
    <dgm:pt modelId="{1694ED42-3734-4FCE-9BDA-596ADC47F53E}" type="pres">
      <dgm:prSet presAssocID="{9F047719-7B19-4C9A-A5B4-D2EB08613C00}" presName="Accent" presStyleLbl="node1" presStyleIdx="2" presStyleCnt="6"/>
      <dgm:spPr/>
    </dgm:pt>
    <dgm:pt modelId="{4C5C040A-C66B-4174-81A7-66DA0D2E9DDF}" type="pres">
      <dgm:prSet presAssocID="{9F047719-7B19-4C9A-A5B4-D2EB08613C00}" presName="ParentBackground2" presStyleCnt="0"/>
      <dgm:spPr/>
    </dgm:pt>
    <dgm:pt modelId="{E0B08F5C-0855-4542-9DA0-5C1517BF4052}" type="pres">
      <dgm:prSet presAssocID="{9F047719-7B19-4C9A-A5B4-D2EB08613C00}" presName="ParentBackground" presStyleLbl="node1" presStyleIdx="3" presStyleCnt="6"/>
      <dgm:spPr/>
    </dgm:pt>
    <dgm:pt modelId="{5D0D8250-C1DF-45C0-B5F0-858D0A781C46}" type="pres">
      <dgm:prSet presAssocID="{9F047719-7B19-4C9A-A5B4-D2EB08613C00}" presName="Parent2" presStyleLbl="fgAcc0" presStyleIdx="0" presStyleCnt="0">
        <dgm:presLayoutVars>
          <dgm:chMax val="1"/>
          <dgm:chPref val="1"/>
          <dgm:bulletEnabled val="1"/>
        </dgm:presLayoutVars>
      </dgm:prSet>
      <dgm:spPr/>
    </dgm:pt>
    <dgm:pt modelId="{1B902763-E4D4-45FD-B46B-74DF0EFCDC58}" type="pres">
      <dgm:prSet presAssocID="{498D496D-B89B-480A-BDE7-5BB52324EF60}" presName="Accent1" presStyleCnt="0"/>
      <dgm:spPr/>
    </dgm:pt>
    <dgm:pt modelId="{ED06AE60-6998-4D80-92B2-5CDBECD5350C}" type="pres">
      <dgm:prSet presAssocID="{498D496D-B89B-480A-BDE7-5BB52324EF60}" presName="Accent" presStyleLbl="node1" presStyleIdx="4" presStyleCnt="6"/>
      <dgm:spPr/>
    </dgm:pt>
    <dgm:pt modelId="{57CD8C7F-2C5B-4FF7-B108-0553DC083DC9}" type="pres">
      <dgm:prSet presAssocID="{498D496D-B89B-480A-BDE7-5BB52324EF60}" presName="ParentBackground1" presStyleCnt="0"/>
      <dgm:spPr/>
    </dgm:pt>
    <dgm:pt modelId="{51AEF899-E0EC-44FB-A48D-BADB90320462}" type="pres">
      <dgm:prSet presAssocID="{498D496D-B89B-480A-BDE7-5BB52324EF60}" presName="ParentBackground" presStyleLbl="node1" presStyleIdx="5" presStyleCnt="6"/>
      <dgm:spPr/>
    </dgm:pt>
    <dgm:pt modelId="{B4F8A619-2A49-4BF9-A480-CC14E4FBE4F3}" type="pres">
      <dgm:prSet presAssocID="{498D496D-B89B-480A-BDE7-5BB52324EF60}" presName="Parent1" presStyleLbl="fgAcc0" presStyleIdx="0" presStyleCnt="0">
        <dgm:presLayoutVars>
          <dgm:chMax val="1"/>
          <dgm:chPref val="1"/>
          <dgm:bulletEnabled val="1"/>
        </dgm:presLayoutVars>
      </dgm:prSet>
      <dgm:spPr/>
    </dgm:pt>
  </dgm:ptLst>
  <dgm:cxnLst>
    <dgm:cxn modelId="{A25EB509-F582-426D-B23C-553C96F9087C}" type="presOf" srcId="{498D496D-B89B-480A-BDE7-5BB52324EF60}" destId="{51AEF899-E0EC-44FB-A48D-BADB90320462}" srcOrd="0" destOrd="0" presId="urn:microsoft.com/office/officeart/2018/layout/CircleProcess"/>
    <dgm:cxn modelId="{44CFC626-5651-4DDA-817F-C3F55379DA84}" type="presOf" srcId="{9F047719-7B19-4C9A-A5B4-D2EB08613C00}" destId="{5D0D8250-C1DF-45C0-B5F0-858D0A781C46}" srcOrd="1" destOrd="0" presId="urn:microsoft.com/office/officeart/2018/layout/CircleProcess"/>
    <dgm:cxn modelId="{61B59529-EF44-46D0-A070-27B653BBFEB2}" type="presOf" srcId="{EEECD2B4-7520-4EEF-AC4A-6F0FF6146BC9}" destId="{EF36C25E-7413-4BF2-A28D-2F9B78BA7C1A}" srcOrd="0" destOrd="0" presId="urn:microsoft.com/office/officeart/2018/layout/CircleProcess"/>
    <dgm:cxn modelId="{FF6ABA6F-AB48-46B6-8C2A-D8E1E9D006DE}" type="presOf" srcId="{B9419509-9E0F-4B25-BCF3-0B677DF1D5BB}" destId="{89D1F5AE-B956-4B08-A1AD-B00CA33526E5}" srcOrd="1" destOrd="0" presId="urn:microsoft.com/office/officeart/2018/layout/CircleProcess"/>
    <dgm:cxn modelId="{05537783-FB59-487A-8448-FEF3A6278AFF}" srcId="{EEECD2B4-7520-4EEF-AC4A-6F0FF6146BC9}" destId="{9F047719-7B19-4C9A-A5B4-D2EB08613C00}" srcOrd="1" destOrd="0" parTransId="{3060F35F-9EF1-4550-8C0F-7415B2D14D31}" sibTransId="{7943B849-6AFA-43DC-AFFF-AC8B31B44183}"/>
    <dgm:cxn modelId="{16127CAD-9556-435D-BB8F-4929B5F2CB2B}" srcId="{EEECD2B4-7520-4EEF-AC4A-6F0FF6146BC9}" destId="{B9419509-9E0F-4B25-BCF3-0B677DF1D5BB}" srcOrd="2" destOrd="0" parTransId="{6AF6C0FF-CCBD-4272-B0AA-29DC586D30EF}" sibTransId="{84DC61ED-FBEF-4FA6-8FBD-8D5AB4C2467F}"/>
    <dgm:cxn modelId="{325860DD-4618-4289-8BFA-19C72C1C647D}" type="presOf" srcId="{B9419509-9E0F-4B25-BCF3-0B677DF1D5BB}" destId="{AF2C129A-4F99-480A-9AAB-8D9D505434F7}" srcOrd="0" destOrd="0" presId="urn:microsoft.com/office/officeart/2018/layout/CircleProcess"/>
    <dgm:cxn modelId="{402C42E4-A0EF-4241-989E-5D7461709107}" type="presOf" srcId="{9F047719-7B19-4C9A-A5B4-D2EB08613C00}" destId="{E0B08F5C-0855-4542-9DA0-5C1517BF4052}" srcOrd="0" destOrd="0" presId="urn:microsoft.com/office/officeart/2018/layout/CircleProcess"/>
    <dgm:cxn modelId="{8D5DE9E6-C28A-4D3C-93A3-8EFDD071285A}" srcId="{EEECD2B4-7520-4EEF-AC4A-6F0FF6146BC9}" destId="{498D496D-B89B-480A-BDE7-5BB52324EF60}" srcOrd="0" destOrd="0" parTransId="{6FD5E99A-0FB1-48A6-9A9F-7BDD08887B66}" sibTransId="{7C6ED4DC-8C77-4790-9588-AEA2C9A1873B}"/>
    <dgm:cxn modelId="{87FFD4EE-508B-45B9-9B48-35CDE32C495F}" type="presOf" srcId="{498D496D-B89B-480A-BDE7-5BB52324EF60}" destId="{B4F8A619-2A49-4BF9-A480-CC14E4FBE4F3}" srcOrd="1" destOrd="0" presId="urn:microsoft.com/office/officeart/2018/layout/CircleProcess"/>
    <dgm:cxn modelId="{61683FEB-5F62-44B1-ADD0-136625AE4BFE}" type="presParOf" srcId="{EF36C25E-7413-4BF2-A28D-2F9B78BA7C1A}" destId="{19D68C7D-9F77-45FA-96A7-EA38C4A66F54}" srcOrd="0" destOrd="0" presId="urn:microsoft.com/office/officeart/2018/layout/CircleProcess"/>
    <dgm:cxn modelId="{421B3982-8B43-4A6A-A714-592F559D03DC}" type="presParOf" srcId="{19D68C7D-9F77-45FA-96A7-EA38C4A66F54}" destId="{D5FFF8DE-CFB4-4767-A64E-79D09DCC523F}" srcOrd="0" destOrd="0" presId="urn:microsoft.com/office/officeart/2018/layout/CircleProcess"/>
    <dgm:cxn modelId="{BD7B7612-FE46-4C1C-AF82-C231228171B6}" type="presParOf" srcId="{EF36C25E-7413-4BF2-A28D-2F9B78BA7C1A}" destId="{F84A2AF7-D9FB-4EC9-81E7-57B30905E6CB}" srcOrd="1" destOrd="0" presId="urn:microsoft.com/office/officeart/2018/layout/CircleProcess"/>
    <dgm:cxn modelId="{AB620BD1-1A8E-410E-9DC3-DF71C7BA7BEF}" type="presParOf" srcId="{F84A2AF7-D9FB-4EC9-81E7-57B30905E6CB}" destId="{AF2C129A-4F99-480A-9AAB-8D9D505434F7}" srcOrd="0" destOrd="0" presId="urn:microsoft.com/office/officeart/2018/layout/CircleProcess"/>
    <dgm:cxn modelId="{117DB926-A4AE-47DE-8444-B934FCD6BFC9}" type="presParOf" srcId="{EF36C25E-7413-4BF2-A28D-2F9B78BA7C1A}" destId="{89D1F5AE-B956-4B08-A1AD-B00CA33526E5}" srcOrd="2" destOrd="0" presId="urn:microsoft.com/office/officeart/2018/layout/CircleProcess"/>
    <dgm:cxn modelId="{F343BC1F-ADFD-4F09-BEE5-6799E7C75557}" type="presParOf" srcId="{EF36C25E-7413-4BF2-A28D-2F9B78BA7C1A}" destId="{6FC91BF9-5897-4536-994F-69ABE7F12F9E}" srcOrd="3" destOrd="0" presId="urn:microsoft.com/office/officeart/2018/layout/CircleProcess"/>
    <dgm:cxn modelId="{1403C067-AE51-4F58-A395-4186879080E9}" type="presParOf" srcId="{6FC91BF9-5897-4536-994F-69ABE7F12F9E}" destId="{1694ED42-3734-4FCE-9BDA-596ADC47F53E}" srcOrd="0" destOrd="0" presId="urn:microsoft.com/office/officeart/2018/layout/CircleProcess"/>
    <dgm:cxn modelId="{6CB13B47-E090-4FD6-AA66-5B47B41EA25B}" type="presParOf" srcId="{EF36C25E-7413-4BF2-A28D-2F9B78BA7C1A}" destId="{4C5C040A-C66B-4174-81A7-66DA0D2E9DDF}" srcOrd="4" destOrd="0" presId="urn:microsoft.com/office/officeart/2018/layout/CircleProcess"/>
    <dgm:cxn modelId="{6388386B-E3BD-4F8D-9290-D85643AEEED1}" type="presParOf" srcId="{4C5C040A-C66B-4174-81A7-66DA0D2E9DDF}" destId="{E0B08F5C-0855-4542-9DA0-5C1517BF4052}" srcOrd="0" destOrd="0" presId="urn:microsoft.com/office/officeart/2018/layout/CircleProcess"/>
    <dgm:cxn modelId="{09E8FC40-587D-493A-9BD7-FA47FB08F13D}" type="presParOf" srcId="{EF36C25E-7413-4BF2-A28D-2F9B78BA7C1A}" destId="{5D0D8250-C1DF-45C0-B5F0-858D0A781C46}" srcOrd="5" destOrd="0" presId="urn:microsoft.com/office/officeart/2018/layout/CircleProcess"/>
    <dgm:cxn modelId="{1DC44C7E-EAC9-4761-B1A7-D60C2FBE92B5}" type="presParOf" srcId="{EF36C25E-7413-4BF2-A28D-2F9B78BA7C1A}" destId="{1B902763-E4D4-45FD-B46B-74DF0EFCDC58}" srcOrd="6" destOrd="0" presId="urn:microsoft.com/office/officeart/2018/layout/CircleProcess"/>
    <dgm:cxn modelId="{BC6137CF-4A0F-4B95-B07D-DE40BB101675}" type="presParOf" srcId="{1B902763-E4D4-45FD-B46B-74DF0EFCDC58}" destId="{ED06AE60-6998-4D80-92B2-5CDBECD5350C}" srcOrd="0" destOrd="0" presId="urn:microsoft.com/office/officeart/2018/layout/CircleProcess"/>
    <dgm:cxn modelId="{B12589AB-E7A2-4427-9898-ABC9D3FF2653}" type="presParOf" srcId="{EF36C25E-7413-4BF2-A28D-2F9B78BA7C1A}" destId="{57CD8C7F-2C5B-4FF7-B108-0553DC083DC9}" srcOrd="7" destOrd="0" presId="urn:microsoft.com/office/officeart/2018/layout/CircleProcess"/>
    <dgm:cxn modelId="{3C1266EA-B0FA-49EC-AD79-495F8FE820C5}" type="presParOf" srcId="{57CD8C7F-2C5B-4FF7-B108-0553DC083DC9}" destId="{51AEF899-E0EC-44FB-A48D-BADB90320462}" srcOrd="0" destOrd="0" presId="urn:microsoft.com/office/officeart/2018/layout/CircleProcess"/>
    <dgm:cxn modelId="{E369556C-3DFB-4168-96D7-54D5A493AD7D}" type="presParOf" srcId="{EF36C25E-7413-4BF2-A28D-2F9B78BA7C1A}" destId="{B4F8A619-2A49-4BF9-A480-CC14E4FBE4F3}" srcOrd="8"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42EB6-7F74-4491-8E67-45D8EFEF949D}">
      <dsp:nvSpPr>
        <dsp:cNvPr id="0" name=""/>
        <dsp:cNvSpPr/>
      </dsp:nvSpPr>
      <dsp:spPr>
        <a:xfrm>
          <a:off x="0" y="675"/>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F97A4BF-967A-4B26-B84B-F44223DA8EFB}">
      <dsp:nvSpPr>
        <dsp:cNvPr id="0" name=""/>
        <dsp:cNvSpPr/>
      </dsp:nvSpPr>
      <dsp:spPr>
        <a:xfrm>
          <a:off x="0" y="675"/>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The agreement is between MBBA and IBBA </a:t>
          </a:r>
          <a:r>
            <a:rPr lang="en-US" sz="3100" kern="1200" dirty="0">
              <a:solidFill>
                <a:schemeClr val="accent6">
                  <a:lumMod val="75000"/>
                </a:schemeClr>
              </a:solidFill>
            </a:rPr>
            <a:t>(not members individually)</a:t>
          </a:r>
        </a:p>
      </dsp:txBody>
      <dsp:txXfrm>
        <a:off x="0" y="675"/>
        <a:ext cx="6912245" cy="1107106"/>
      </dsp:txXfrm>
    </dsp:sp>
    <dsp:sp modelId="{B61F0C64-147D-497A-A2D1-676342123AF8}">
      <dsp:nvSpPr>
        <dsp:cNvPr id="0" name=""/>
        <dsp:cNvSpPr/>
      </dsp:nvSpPr>
      <dsp:spPr>
        <a:xfrm>
          <a:off x="0" y="1107782"/>
          <a:ext cx="6912245" cy="0"/>
        </a:xfrm>
        <a:prstGeom prst="line">
          <a:avLst/>
        </a:prstGeom>
        <a:gradFill rotWithShape="0">
          <a:gsLst>
            <a:gs pos="0">
              <a:schemeClr val="accent2">
                <a:hueOff val="-1278249"/>
                <a:satOff val="-1705"/>
                <a:lumOff val="-5098"/>
                <a:alphaOff val="0"/>
                <a:satMod val="103000"/>
                <a:lumMod val="102000"/>
                <a:tint val="94000"/>
              </a:schemeClr>
            </a:gs>
            <a:gs pos="50000">
              <a:schemeClr val="accent2">
                <a:hueOff val="-1278249"/>
                <a:satOff val="-1705"/>
                <a:lumOff val="-5098"/>
                <a:alphaOff val="0"/>
                <a:satMod val="110000"/>
                <a:lumMod val="100000"/>
                <a:shade val="100000"/>
              </a:schemeClr>
            </a:gs>
            <a:gs pos="100000">
              <a:schemeClr val="accent2">
                <a:hueOff val="-1278249"/>
                <a:satOff val="-1705"/>
                <a:lumOff val="-5098"/>
                <a:alphaOff val="0"/>
                <a:lumMod val="99000"/>
                <a:satMod val="120000"/>
                <a:shade val="78000"/>
              </a:schemeClr>
            </a:gs>
          </a:gsLst>
          <a:lin ang="5400000" scaled="0"/>
        </a:gradFill>
        <a:ln w="6350" cap="flat" cmpd="sng" algn="ctr">
          <a:solidFill>
            <a:schemeClr val="accent2">
              <a:hueOff val="-1278249"/>
              <a:satOff val="-1705"/>
              <a:lumOff val="-509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095164D-0F8A-4976-B5AA-E0F064885197}">
      <dsp:nvSpPr>
        <dsp:cNvPr id="0" name=""/>
        <dsp:cNvSpPr/>
      </dsp:nvSpPr>
      <dsp:spPr>
        <a:xfrm>
          <a:off x="0" y="1107782"/>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2-year commitment agreement with IBBA</a:t>
          </a:r>
        </a:p>
      </dsp:txBody>
      <dsp:txXfrm>
        <a:off x="0" y="1107782"/>
        <a:ext cx="6912245" cy="1107106"/>
      </dsp:txXfrm>
    </dsp:sp>
    <dsp:sp modelId="{E340E506-5761-4490-AAE7-6B19FD6ECE07}">
      <dsp:nvSpPr>
        <dsp:cNvPr id="0" name=""/>
        <dsp:cNvSpPr/>
      </dsp:nvSpPr>
      <dsp:spPr>
        <a:xfrm>
          <a:off x="0" y="2214888"/>
          <a:ext cx="6912245" cy="0"/>
        </a:xfrm>
        <a:prstGeom prst="line">
          <a:avLst/>
        </a:prstGeom>
        <a:gradFill rotWithShape="0">
          <a:gsLst>
            <a:gs pos="0">
              <a:schemeClr val="accent2">
                <a:hueOff val="-2556499"/>
                <a:satOff val="-3410"/>
                <a:lumOff val="-10196"/>
                <a:alphaOff val="0"/>
                <a:satMod val="103000"/>
                <a:lumMod val="102000"/>
                <a:tint val="94000"/>
              </a:schemeClr>
            </a:gs>
            <a:gs pos="50000">
              <a:schemeClr val="accent2">
                <a:hueOff val="-2556499"/>
                <a:satOff val="-3410"/>
                <a:lumOff val="-10196"/>
                <a:alphaOff val="0"/>
                <a:satMod val="110000"/>
                <a:lumMod val="100000"/>
                <a:shade val="100000"/>
              </a:schemeClr>
            </a:gs>
            <a:gs pos="100000">
              <a:schemeClr val="accent2">
                <a:hueOff val="-2556499"/>
                <a:satOff val="-3410"/>
                <a:lumOff val="-10196"/>
                <a:alphaOff val="0"/>
                <a:lumMod val="99000"/>
                <a:satMod val="120000"/>
                <a:shade val="78000"/>
              </a:schemeClr>
            </a:gs>
          </a:gsLst>
          <a:lin ang="5400000" scaled="0"/>
        </a:gradFill>
        <a:ln w="6350" cap="flat" cmpd="sng" algn="ctr">
          <a:solidFill>
            <a:schemeClr val="accent2">
              <a:hueOff val="-2556499"/>
              <a:satOff val="-3410"/>
              <a:lumOff val="-1019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DD1957-442C-4BBC-92CD-CD69C8FEC14F}">
      <dsp:nvSpPr>
        <dsp:cNvPr id="0" name=""/>
        <dsp:cNvSpPr/>
      </dsp:nvSpPr>
      <dsp:spPr>
        <a:xfrm>
          <a:off x="0" y="2214888"/>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Minimum 50 members bulk purchase</a:t>
          </a:r>
        </a:p>
      </dsp:txBody>
      <dsp:txXfrm>
        <a:off x="0" y="2214888"/>
        <a:ext cx="6912245" cy="1107106"/>
      </dsp:txXfrm>
    </dsp:sp>
    <dsp:sp modelId="{41856EBF-84EB-4CC7-8BAD-97E3C3E12D9C}">
      <dsp:nvSpPr>
        <dsp:cNvPr id="0" name=""/>
        <dsp:cNvSpPr/>
      </dsp:nvSpPr>
      <dsp:spPr>
        <a:xfrm>
          <a:off x="0" y="3321994"/>
          <a:ext cx="6912245" cy="0"/>
        </a:xfrm>
        <a:prstGeom prst="line">
          <a:avLst/>
        </a:prstGeom>
        <a:gradFill rotWithShape="0">
          <a:gsLst>
            <a:gs pos="0">
              <a:schemeClr val="accent2">
                <a:hueOff val="-3834748"/>
                <a:satOff val="-5115"/>
                <a:lumOff val="-15294"/>
                <a:alphaOff val="0"/>
                <a:satMod val="103000"/>
                <a:lumMod val="102000"/>
                <a:tint val="94000"/>
              </a:schemeClr>
            </a:gs>
            <a:gs pos="50000">
              <a:schemeClr val="accent2">
                <a:hueOff val="-3834748"/>
                <a:satOff val="-5115"/>
                <a:lumOff val="-15294"/>
                <a:alphaOff val="0"/>
                <a:satMod val="110000"/>
                <a:lumMod val="100000"/>
                <a:shade val="100000"/>
              </a:schemeClr>
            </a:gs>
            <a:gs pos="100000">
              <a:schemeClr val="accent2">
                <a:hueOff val="-3834748"/>
                <a:satOff val="-5115"/>
                <a:lumOff val="-15294"/>
                <a:alphaOff val="0"/>
                <a:lumMod val="99000"/>
                <a:satMod val="120000"/>
                <a:shade val="78000"/>
              </a:schemeClr>
            </a:gs>
          </a:gsLst>
          <a:lin ang="5400000" scaled="0"/>
        </a:gradFill>
        <a:ln w="6350" cap="flat" cmpd="sng" algn="ctr">
          <a:solidFill>
            <a:schemeClr val="accent2">
              <a:hueOff val="-3834748"/>
              <a:satOff val="-5115"/>
              <a:lumOff val="-1529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0936FA7-3506-4F90-B742-76B59D5CD9FD}">
      <dsp:nvSpPr>
        <dsp:cNvPr id="0" name=""/>
        <dsp:cNvSpPr/>
      </dsp:nvSpPr>
      <dsp:spPr>
        <a:xfrm>
          <a:off x="0" y="3321994"/>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Billed in January for current roster and quarterly going forward</a:t>
          </a:r>
        </a:p>
      </dsp:txBody>
      <dsp:txXfrm>
        <a:off x="0" y="3321994"/>
        <a:ext cx="6912245" cy="1107106"/>
      </dsp:txXfrm>
    </dsp:sp>
    <dsp:sp modelId="{26E531A8-99D3-4EC3-971F-353A9FD654A6}">
      <dsp:nvSpPr>
        <dsp:cNvPr id="0" name=""/>
        <dsp:cNvSpPr/>
      </dsp:nvSpPr>
      <dsp:spPr>
        <a:xfrm>
          <a:off x="0" y="4429100"/>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62CA6E4-E774-445C-9E2F-76085D68EAC9}">
      <dsp:nvSpPr>
        <dsp:cNvPr id="0" name=""/>
        <dsp:cNvSpPr/>
      </dsp:nvSpPr>
      <dsp:spPr>
        <a:xfrm>
          <a:off x="0" y="4429100"/>
          <a:ext cx="6912245" cy="1107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The IBBA benefit offered to ALL business brokers </a:t>
          </a:r>
          <a:r>
            <a:rPr lang="en-US" sz="3100" kern="1200" dirty="0">
              <a:solidFill>
                <a:schemeClr val="accent6">
                  <a:lumMod val="75000"/>
                </a:schemeClr>
              </a:solidFill>
            </a:rPr>
            <a:t>(no opt-outs)</a:t>
          </a:r>
        </a:p>
      </dsp:txBody>
      <dsp:txXfrm>
        <a:off x="0" y="4429100"/>
        <a:ext cx="6912245" cy="11071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90232-B079-4A2D-A6C2-9C85173771F9}">
      <dsp:nvSpPr>
        <dsp:cNvPr id="0" name=""/>
        <dsp:cNvSpPr/>
      </dsp:nvSpPr>
      <dsp:spPr>
        <a:xfrm>
          <a:off x="892947" y="2973306"/>
          <a:ext cx="1246094" cy="625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2021</a:t>
          </a:r>
        </a:p>
      </dsp:txBody>
      <dsp:txXfrm>
        <a:off x="892947" y="2973306"/>
        <a:ext cx="1246094" cy="625667"/>
      </dsp:txXfrm>
    </dsp:sp>
    <dsp:sp modelId="{00E7C868-9197-444B-BC69-45649D1F512D}">
      <dsp:nvSpPr>
        <dsp:cNvPr id="0" name=""/>
        <dsp:cNvSpPr/>
      </dsp:nvSpPr>
      <dsp:spPr>
        <a:xfrm>
          <a:off x="0" y="2657703"/>
          <a:ext cx="6912245" cy="22147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C263A3A-6624-4A9B-925B-6B9AC192195A}">
      <dsp:nvSpPr>
        <dsp:cNvPr id="0" name=""/>
        <dsp:cNvSpPr/>
      </dsp:nvSpPr>
      <dsp:spPr>
        <a:xfrm>
          <a:off x="1065" y="485428"/>
          <a:ext cx="3029858" cy="1231004"/>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Total annual cost: $125 x 50 = $6,250</a:t>
          </a:r>
        </a:p>
        <a:p>
          <a:pPr marL="0" lvl="0" indent="0" algn="l" defTabSz="889000">
            <a:lnSpc>
              <a:spcPct val="90000"/>
            </a:lnSpc>
            <a:spcBef>
              <a:spcPct val="0"/>
            </a:spcBef>
            <a:spcAft>
              <a:spcPct val="35000"/>
            </a:spcAft>
            <a:buNone/>
          </a:pPr>
          <a:r>
            <a:rPr lang="en-US" sz="2000" b="1" kern="1200" dirty="0"/>
            <a:t>$3,125 per Chapter </a:t>
          </a:r>
        </a:p>
      </dsp:txBody>
      <dsp:txXfrm>
        <a:off x="1065" y="485428"/>
        <a:ext cx="3029858" cy="1231004"/>
      </dsp:txXfrm>
    </dsp:sp>
    <dsp:sp modelId="{CF13DE74-D966-4308-982C-04E66F737A83}">
      <dsp:nvSpPr>
        <dsp:cNvPr id="0" name=""/>
        <dsp:cNvSpPr/>
      </dsp:nvSpPr>
      <dsp:spPr>
        <a:xfrm>
          <a:off x="1515994" y="1716433"/>
          <a:ext cx="0" cy="941270"/>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739BCCD6-F452-4A08-83BE-7980A830B499}">
      <dsp:nvSpPr>
        <dsp:cNvPr id="0" name=""/>
        <dsp:cNvSpPr/>
      </dsp:nvSpPr>
      <dsp:spPr>
        <a:xfrm>
          <a:off x="4348004" y="1937909"/>
          <a:ext cx="1246094" cy="6256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2022</a:t>
          </a:r>
        </a:p>
      </dsp:txBody>
      <dsp:txXfrm>
        <a:off x="4348004" y="1937909"/>
        <a:ext cx="1246094" cy="625667"/>
      </dsp:txXfrm>
    </dsp:sp>
    <dsp:sp modelId="{44589B27-BC1C-49D1-B9A7-1692D0B33AC1}">
      <dsp:nvSpPr>
        <dsp:cNvPr id="0" name=""/>
        <dsp:cNvSpPr/>
      </dsp:nvSpPr>
      <dsp:spPr>
        <a:xfrm>
          <a:off x="3030923" y="3820449"/>
          <a:ext cx="3880256" cy="989631"/>
        </a:xfrm>
        <a:prstGeom prst="rect">
          <a:avLst/>
        </a:prstGeom>
        <a:solidFill>
          <a:schemeClr val="accent5">
            <a:tint val="40000"/>
            <a:alpha val="90000"/>
            <a:hueOff val="-1212152"/>
            <a:satOff val="11617"/>
            <a:lumOff val="254"/>
            <a:alphaOff val="0"/>
          </a:schemeClr>
        </a:solidFill>
        <a:ln w="6350" cap="flat" cmpd="sng" algn="ctr">
          <a:solidFill>
            <a:schemeClr val="accent5">
              <a:tint val="40000"/>
              <a:alpha val="90000"/>
              <a:hueOff val="-1212152"/>
              <a:satOff val="11617"/>
              <a:lumOff val="25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l" defTabSz="800100">
            <a:lnSpc>
              <a:spcPct val="90000"/>
            </a:lnSpc>
            <a:spcBef>
              <a:spcPct val="0"/>
            </a:spcBef>
            <a:spcAft>
              <a:spcPct val="35000"/>
            </a:spcAft>
            <a:buNone/>
          </a:pPr>
          <a:r>
            <a:rPr lang="en-US" sz="1800" kern="1200" dirty="0"/>
            <a:t>Total annual cost: $150 x 50 = $7,500</a:t>
          </a:r>
        </a:p>
        <a:p>
          <a:pPr marL="0" lvl="0" indent="0" algn="l" defTabSz="889000">
            <a:lnSpc>
              <a:spcPct val="90000"/>
            </a:lnSpc>
            <a:spcBef>
              <a:spcPct val="0"/>
            </a:spcBef>
            <a:spcAft>
              <a:spcPct val="35000"/>
            </a:spcAft>
            <a:buNone/>
          </a:pPr>
          <a:r>
            <a:rPr lang="en-US" sz="2000" b="1" kern="1200" dirty="0"/>
            <a:t>$3,750 per Chapter </a:t>
          </a:r>
        </a:p>
      </dsp:txBody>
      <dsp:txXfrm>
        <a:off x="3030923" y="3820449"/>
        <a:ext cx="3880256" cy="989631"/>
      </dsp:txXfrm>
    </dsp:sp>
    <dsp:sp modelId="{306BC743-1CC5-4A04-916D-24669C789969}">
      <dsp:nvSpPr>
        <dsp:cNvPr id="0" name=""/>
        <dsp:cNvSpPr/>
      </dsp:nvSpPr>
      <dsp:spPr>
        <a:xfrm>
          <a:off x="4971051" y="2879179"/>
          <a:ext cx="0" cy="941270"/>
        </a:xfrm>
        <a:prstGeom prst="line">
          <a:avLst/>
        </a:prstGeom>
        <a:gradFill rotWithShape="0">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hueOff val="-779532"/>
              <a:satOff val="7969"/>
              <a:lumOff val="-4314"/>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AA614BE9-230D-4572-B55E-75D9F1871F8D}">
      <dsp:nvSpPr>
        <dsp:cNvPr id="0" name=""/>
        <dsp:cNvSpPr/>
      </dsp:nvSpPr>
      <dsp:spPr>
        <a:xfrm>
          <a:off x="1446783" y="2699230"/>
          <a:ext cx="138422" cy="1384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18A61932-6CAE-4AF8-97EA-87244D24F456}">
      <dsp:nvSpPr>
        <dsp:cNvPr id="0" name=""/>
        <dsp:cNvSpPr/>
      </dsp:nvSpPr>
      <dsp:spPr>
        <a:xfrm>
          <a:off x="4901840" y="2699230"/>
          <a:ext cx="138422" cy="138422"/>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FF8DE-CFB4-4767-A64E-79D09DCC523F}">
      <dsp:nvSpPr>
        <dsp:cNvPr id="0" name=""/>
        <dsp:cNvSpPr/>
      </dsp:nvSpPr>
      <dsp:spPr>
        <a:xfrm>
          <a:off x="3786731" y="496871"/>
          <a:ext cx="1316200" cy="131644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2C129A-4F99-480A-9AAB-8D9D505434F7}">
      <dsp:nvSpPr>
        <dsp:cNvPr id="0" name=""/>
        <dsp:cNvSpPr/>
      </dsp:nvSpPr>
      <dsp:spPr>
        <a:xfrm>
          <a:off x="3830433" y="540760"/>
          <a:ext cx="1228796" cy="122866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TOTAL Investment:  </a:t>
          </a:r>
          <a:r>
            <a:rPr lang="en-US" sz="1800" b="1" kern="1200" dirty="0"/>
            <a:t>$625</a:t>
          </a:r>
          <a:endParaRPr lang="en-US" sz="1800" kern="1200" dirty="0"/>
        </a:p>
      </dsp:txBody>
      <dsp:txXfrm>
        <a:off x="4006098" y="716317"/>
        <a:ext cx="877466" cy="877552"/>
      </dsp:txXfrm>
    </dsp:sp>
    <dsp:sp modelId="{1694ED42-3734-4FCE-9BDA-596ADC47F53E}">
      <dsp:nvSpPr>
        <dsp:cNvPr id="0" name=""/>
        <dsp:cNvSpPr/>
      </dsp:nvSpPr>
      <dsp:spPr>
        <a:xfrm rot="2700000">
          <a:off x="2427986" y="498462"/>
          <a:ext cx="1313030" cy="1313030"/>
        </a:xfrm>
        <a:prstGeom prst="teardrop">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0B08F5C-0855-4542-9DA0-5C1517BF4052}">
      <dsp:nvSpPr>
        <dsp:cNvPr id="0" name=""/>
        <dsp:cNvSpPr/>
      </dsp:nvSpPr>
      <dsp:spPr>
        <a:xfrm>
          <a:off x="2470102" y="540760"/>
          <a:ext cx="1228796" cy="122866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MBBA Individual Membership 	$150</a:t>
          </a:r>
        </a:p>
      </dsp:txBody>
      <dsp:txXfrm>
        <a:off x="2645767" y="716317"/>
        <a:ext cx="877466" cy="877552"/>
      </dsp:txXfrm>
    </dsp:sp>
    <dsp:sp modelId="{ED06AE60-6998-4D80-92B2-5CDBECD5350C}">
      <dsp:nvSpPr>
        <dsp:cNvPr id="0" name=""/>
        <dsp:cNvSpPr/>
      </dsp:nvSpPr>
      <dsp:spPr>
        <a:xfrm rot="2700000">
          <a:off x="1067655" y="498462"/>
          <a:ext cx="1313030" cy="1313030"/>
        </a:xfrm>
        <a:prstGeom prst="teardrop">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AEF899-E0EC-44FB-A48D-BADB90320462}">
      <dsp:nvSpPr>
        <dsp:cNvPr id="0" name=""/>
        <dsp:cNvSpPr/>
      </dsp:nvSpPr>
      <dsp:spPr>
        <a:xfrm>
          <a:off x="1109772" y="540760"/>
          <a:ext cx="1228796" cy="122866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IBBA Individual Membership 		$475</a:t>
          </a:r>
        </a:p>
      </dsp:txBody>
      <dsp:txXfrm>
        <a:off x="1285436" y="716317"/>
        <a:ext cx="877466" cy="87755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90838F9-2483-4B34-9213-85495728518E}"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420219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182157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38138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90957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1976353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0838F9-2483-4B34-9213-85495728518E}"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694996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0838F9-2483-4B34-9213-85495728518E}"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3427498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838F9-2483-4B34-9213-85495728518E}"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551633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838F9-2483-4B34-9213-85495728518E}"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31938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838F9-2483-4B34-9213-85495728518E}"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413802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0838F9-2483-4B34-9213-85495728518E}" type="datetimeFigureOut">
              <a:rPr lang="en-US" smtClean="0"/>
              <a:t>9/28/2020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796745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55055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0838F9-2483-4B34-9213-85495728518E}" type="datetimeFigureOut">
              <a:rPr lang="en-US" smtClean="0"/>
              <a:t>9/28/2020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1276856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0838F9-2483-4B34-9213-85495728518E}" type="datetimeFigureOut">
              <a:rPr lang="en-US" smtClean="0"/>
              <a:t>9/28/2020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90962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838F9-2483-4B34-9213-85495728518E}" type="datetimeFigureOut">
              <a:rPr lang="en-US" smtClean="0"/>
              <a:t>9/28/2020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4097740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131594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838F9-2483-4B34-9213-85495728518E}" type="datetimeFigureOut">
              <a:rPr lang="en-US" smtClean="0"/>
              <a:t>9/28/2020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3307D-6FA6-4F65-8466-14C3AECCE6A8}" type="slidenum">
              <a:rPr lang="en-US" smtClean="0"/>
              <a:t>‹#›</a:t>
            </a:fld>
            <a:endParaRPr lang="en-US"/>
          </a:p>
        </p:txBody>
      </p:sp>
    </p:spTree>
    <p:extLst>
      <p:ext uri="{BB962C8B-B14F-4D97-AF65-F5344CB8AC3E}">
        <p14:creationId xmlns:p14="http://schemas.microsoft.com/office/powerpoint/2010/main" val="2814428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90838F9-2483-4B34-9213-85495728518E}" type="datetimeFigureOut">
              <a:rPr lang="en-US" smtClean="0"/>
              <a:t>9/28/2020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233307D-6FA6-4F65-8466-14C3AECCE6A8}" type="slidenum">
              <a:rPr lang="en-US" smtClean="0"/>
              <a:t>‹#›</a:t>
            </a:fld>
            <a:endParaRPr lang="en-US"/>
          </a:p>
        </p:txBody>
      </p:sp>
    </p:spTree>
    <p:extLst>
      <p:ext uri="{BB962C8B-B14F-4D97-AF65-F5344CB8AC3E}">
        <p14:creationId xmlns:p14="http://schemas.microsoft.com/office/powerpoint/2010/main" val="38821967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F53E1-8C7A-4868-A724-A666ED9F8C0B}"/>
              </a:ext>
            </a:extLst>
          </p:cNvPr>
          <p:cNvSpPr>
            <a:spLocks noGrp="1"/>
          </p:cNvSpPr>
          <p:nvPr>
            <p:ph type="ctrTitle"/>
          </p:nvPr>
        </p:nvSpPr>
        <p:spPr>
          <a:xfrm>
            <a:off x="1182692" y="4830553"/>
            <a:ext cx="9951308" cy="1641490"/>
          </a:xfrm>
        </p:spPr>
        <p:txBody>
          <a:bodyPr>
            <a:normAutofit/>
          </a:bodyPr>
          <a:lstStyle/>
          <a:p>
            <a:pPr algn="ctr"/>
            <a:r>
              <a:rPr lang="en-US" sz="7200" dirty="0"/>
              <a:t>MBBA / IBBA PARTNERSHIP</a:t>
            </a:r>
          </a:p>
        </p:txBody>
      </p:sp>
      <p:sp>
        <p:nvSpPr>
          <p:cNvPr id="3" name="Subtitle 2">
            <a:extLst>
              <a:ext uri="{FF2B5EF4-FFF2-40B4-BE49-F238E27FC236}">
                <a16:creationId xmlns:a16="http://schemas.microsoft.com/office/drawing/2014/main" id="{948A6073-C62B-4DAC-AC47-BCE158177F73}"/>
              </a:ext>
            </a:extLst>
          </p:cNvPr>
          <p:cNvSpPr>
            <a:spLocks noGrp="1"/>
          </p:cNvSpPr>
          <p:nvPr>
            <p:ph type="subTitle" idx="1"/>
          </p:nvPr>
        </p:nvSpPr>
        <p:spPr>
          <a:xfrm>
            <a:off x="1555173" y="3902997"/>
            <a:ext cx="9144000" cy="754025"/>
          </a:xfrm>
        </p:spPr>
        <p:txBody>
          <a:bodyPr>
            <a:normAutofit/>
          </a:bodyPr>
          <a:lstStyle/>
          <a:p>
            <a:pPr algn="ctr"/>
            <a:r>
              <a:rPr lang="en-US" dirty="0"/>
              <a:t>NEW MEMBER BENEFIT</a:t>
            </a:r>
          </a:p>
        </p:txBody>
      </p:sp>
      <p:sp>
        <p:nvSpPr>
          <p:cNvPr id="12" name="Rounded Rectangle 12">
            <a:extLst>
              <a:ext uri="{FF2B5EF4-FFF2-40B4-BE49-F238E27FC236}">
                <a16:creationId xmlns:a16="http://schemas.microsoft.com/office/drawing/2014/main" id="{EBE49024-1142-44B2-ADCE-4BC7EC239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5501"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3">
            <a:extLst>
              <a:ext uri="{FF2B5EF4-FFF2-40B4-BE49-F238E27FC236}">
                <a16:creationId xmlns:a16="http://schemas.microsoft.com/office/drawing/2014/main" id="{4A234ECF-98F4-4C72-8FB4-1600A1E002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104" y="2062922"/>
            <a:ext cx="2535414" cy="640191"/>
          </a:xfrm>
          <a:prstGeom prst="rect">
            <a:avLst/>
          </a:prstGeom>
        </p:spPr>
      </p:pic>
      <p:sp>
        <p:nvSpPr>
          <p:cNvPr id="14" name="Rounded Rectangle 9">
            <a:extLst>
              <a:ext uri="{FF2B5EF4-FFF2-40B4-BE49-F238E27FC236}">
                <a16:creationId xmlns:a16="http://schemas.microsoft.com/office/drawing/2014/main" id="{54D32B87-54C0-481E-88AE-0B45882D6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020" y="645981"/>
            <a:ext cx="3150480" cy="3048394"/>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generated with very high confidence">
            <a:extLst>
              <a:ext uri="{FF2B5EF4-FFF2-40B4-BE49-F238E27FC236}">
                <a16:creationId xmlns:a16="http://schemas.microsoft.com/office/drawing/2014/main" id="{59C64A27-4961-4F69-80D3-A99499F0F1A6}"/>
              </a:ext>
            </a:extLst>
          </p:cNvPr>
          <p:cNvPicPr>
            <a:picLocks noChangeAspect="1"/>
          </p:cNvPicPr>
          <p:nvPr/>
        </p:nvPicPr>
        <p:blipFill>
          <a:blip r:embed="rId4"/>
          <a:stretch>
            <a:fillRect/>
          </a:stretch>
        </p:blipFill>
        <p:spPr>
          <a:xfrm>
            <a:off x="6563553" y="1232075"/>
            <a:ext cx="2535414" cy="1876206"/>
          </a:xfrm>
          <a:prstGeom prst="rect">
            <a:avLst/>
          </a:prstGeom>
        </p:spPr>
      </p:pic>
      <p:pic>
        <p:nvPicPr>
          <p:cNvPr id="10" name="Picture 9">
            <a:extLst>
              <a:ext uri="{FF2B5EF4-FFF2-40B4-BE49-F238E27FC236}">
                <a16:creationId xmlns:a16="http://schemas.microsoft.com/office/drawing/2014/main" id="{0D7C5599-4081-47F3-A934-3B185538F192}"/>
              </a:ext>
            </a:extLst>
          </p:cNvPr>
          <p:cNvPicPr>
            <a:picLocks noChangeAspect="1"/>
          </p:cNvPicPr>
          <p:nvPr/>
        </p:nvPicPr>
        <p:blipFill>
          <a:blip r:embed="rId5"/>
          <a:stretch>
            <a:fillRect/>
          </a:stretch>
        </p:blipFill>
        <p:spPr>
          <a:xfrm>
            <a:off x="2998043" y="1236995"/>
            <a:ext cx="2725395" cy="555009"/>
          </a:xfrm>
          <a:prstGeom prst="rect">
            <a:avLst/>
          </a:prstGeom>
        </p:spPr>
      </p:pic>
    </p:spTree>
    <p:extLst>
      <p:ext uri="{BB962C8B-B14F-4D97-AF65-F5344CB8AC3E}">
        <p14:creationId xmlns:p14="http://schemas.microsoft.com/office/powerpoint/2010/main" val="1692020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0B007-ACB5-4A1F-9BEA-13E3024221D4}"/>
              </a:ext>
            </a:extLst>
          </p:cNvPr>
          <p:cNvSpPr>
            <a:spLocks noGrp="1"/>
          </p:cNvSpPr>
          <p:nvPr>
            <p:ph type="title"/>
          </p:nvPr>
        </p:nvSpPr>
        <p:spPr/>
        <p:txBody>
          <a:bodyPr/>
          <a:lstStyle/>
          <a:p>
            <a:r>
              <a:rPr lang="en-US" dirty="0"/>
              <a:t>DUES INCREASE</a:t>
            </a:r>
          </a:p>
        </p:txBody>
      </p:sp>
      <p:sp>
        <p:nvSpPr>
          <p:cNvPr id="3" name="TextBox 2">
            <a:extLst>
              <a:ext uri="{FF2B5EF4-FFF2-40B4-BE49-F238E27FC236}">
                <a16:creationId xmlns:a16="http://schemas.microsoft.com/office/drawing/2014/main" id="{004A9125-650E-4132-A513-DA3B10F39C54}"/>
              </a:ext>
            </a:extLst>
          </p:cNvPr>
          <p:cNvSpPr txBox="1"/>
          <p:nvPr/>
        </p:nvSpPr>
        <p:spPr>
          <a:xfrm>
            <a:off x="701386" y="1818409"/>
            <a:ext cx="10848109" cy="286232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FF0000"/>
                </a:solidFill>
              </a:rPr>
              <a:t>DUES INCREASE IS NOT AIMED AT FUNDING THIS PROGRAM</a:t>
            </a:r>
          </a:p>
          <a:p>
            <a:endParaRPr lang="en-US" dirty="0"/>
          </a:p>
          <a:p>
            <a:pPr marL="285750" indent="-285750">
              <a:buFont typeface="Arial" panose="020B0604020202020204" pitchFamily="34" charset="0"/>
              <a:buChar char="•"/>
            </a:pPr>
            <a:r>
              <a:rPr lang="en-US" dirty="0"/>
              <a:t>DUES have not been increased in 30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NESSECARY in order to sustain current level of membership support and continue to enhance benefits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DUES are reviewed annually, and we don’t foresee any further increased in the next couple of years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solidFill>
                <a:srgbClr val="FF0000"/>
              </a:solidFill>
            </a:endParaRPr>
          </a:p>
          <a:p>
            <a:endParaRPr lang="en-US" dirty="0"/>
          </a:p>
        </p:txBody>
      </p:sp>
      <p:sp>
        <p:nvSpPr>
          <p:cNvPr id="6" name="TextBox 5">
            <a:extLst>
              <a:ext uri="{FF2B5EF4-FFF2-40B4-BE49-F238E27FC236}">
                <a16:creationId xmlns:a16="http://schemas.microsoft.com/office/drawing/2014/main" id="{C7D08AE1-6204-4DCA-B788-F31CA91173F2}"/>
              </a:ext>
            </a:extLst>
          </p:cNvPr>
          <p:cNvSpPr txBox="1"/>
          <p:nvPr/>
        </p:nvSpPr>
        <p:spPr>
          <a:xfrm>
            <a:off x="838200" y="4533964"/>
            <a:ext cx="8437418" cy="1754326"/>
          </a:xfrm>
          <a:prstGeom prst="rect">
            <a:avLst/>
          </a:prstGeom>
          <a:solidFill>
            <a:schemeClr val="tx2">
              <a:lumMod val="60000"/>
              <a:lumOff val="40000"/>
            </a:schemeClr>
          </a:solidFill>
        </p:spPr>
        <p:txBody>
          <a:bodyPr wrap="square" rtlCol="0">
            <a:spAutoFit/>
          </a:bodyPr>
          <a:lstStyle/>
          <a:p>
            <a:r>
              <a:rPr lang="en-US" b="1" dirty="0">
                <a:solidFill>
                  <a:srgbClr val="FF0000"/>
                </a:solidFill>
              </a:rPr>
              <a:t>FULL MEMBERSHIP (Business Broker) - $250</a:t>
            </a:r>
          </a:p>
          <a:p>
            <a:endParaRPr lang="en-US" b="1" dirty="0">
              <a:solidFill>
                <a:srgbClr val="FF0000"/>
              </a:solidFill>
            </a:endParaRPr>
          </a:p>
          <a:p>
            <a:r>
              <a:rPr lang="en-US" b="1" dirty="0">
                <a:solidFill>
                  <a:srgbClr val="FF0000"/>
                </a:solidFill>
              </a:rPr>
              <a:t>ASSOCIATE MEMBERSHIP (Professional Advisors)- $200</a:t>
            </a:r>
          </a:p>
          <a:p>
            <a:endParaRPr lang="en-US" b="1" dirty="0">
              <a:solidFill>
                <a:srgbClr val="FF0000"/>
              </a:solidFill>
            </a:endParaRPr>
          </a:p>
          <a:p>
            <a:r>
              <a:rPr lang="en-US" b="1" dirty="0">
                <a:solidFill>
                  <a:srgbClr val="FF0000"/>
                </a:solidFill>
              </a:rPr>
              <a:t>Application Fee for new members - $50</a:t>
            </a:r>
          </a:p>
          <a:p>
            <a:endParaRPr lang="en-US" dirty="0"/>
          </a:p>
        </p:txBody>
      </p:sp>
    </p:spTree>
    <p:extLst>
      <p:ext uri="{BB962C8B-B14F-4D97-AF65-F5344CB8AC3E}">
        <p14:creationId xmlns:p14="http://schemas.microsoft.com/office/powerpoint/2010/main" val="57905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684B0-C3D4-4B80-8568-BF499482262D}"/>
              </a:ext>
            </a:extLst>
          </p:cNvPr>
          <p:cNvSpPr>
            <a:spLocks noGrp="1"/>
          </p:cNvSpPr>
          <p:nvPr>
            <p:ph type="title"/>
          </p:nvPr>
        </p:nvSpPr>
        <p:spPr>
          <a:xfrm>
            <a:off x="838199" y="1015320"/>
            <a:ext cx="3603169" cy="4827361"/>
          </a:xfrm>
        </p:spPr>
        <p:txBody>
          <a:bodyPr vert="horz" lIns="91440" tIns="45720" rIns="91440" bIns="45720" rtlCol="0" anchor="ctr">
            <a:normAutofit/>
          </a:bodyPr>
          <a:lstStyle/>
          <a:p>
            <a:pPr marL="0" marR="0">
              <a:spcAft>
                <a:spcPts val="800"/>
              </a:spcAft>
            </a:pPr>
            <a:r>
              <a:rPr lang="en-US" sz="4400">
                <a:solidFill>
                  <a:srgbClr val="F2F2F2"/>
                </a:solidFill>
                <a:effectLst/>
              </a:rPr>
              <a:t>FAQS:  DUAL MBBA/IBBA MEMBERSHIP PROGRAM</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CDF77C-80E6-497E-9D60-E4FEC6ABBBEC}"/>
              </a:ext>
            </a:extLst>
          </p:cNvPr>
          <p:cNvSpPr txBox="1"/>
          <p:nvPr/>
        </p:nvSpPr>
        <p:spPr>
          <a:xfrm>
            <a:off x="5279571" y="1015320"/>
            <a:ext cx="5540830" cy="4827361"/>
          </a:xfrm>
          <a:prstGeom prst="rect">
            <a:avLst/>
          </a:prstGeom>
          <a:noFill/>
        </p:spPr>
        <p:txBody>
          <a:bodyPr vert="horz" lIns="91440" tIns="45720" rIns="91440" bIns="45720" rtlCol="0" anchor="ctr">
            <a:normAutofit/>
          </a:bodyPr>
          <a:lstStyle/>
          <a:p>
            <a:pPr marL="0" marR="0" indent="-228600" defTabSz="914400">
              <a:lnSpc>
                <a:spcPct val="90000"/>
              </a:lnSpc>
              <a:spcBef>
                <a:spcPts val="0"/>
              </a:spcBef>
              <a:spcAft>
                <a:spcPts val="800"/>
              </a:spcAft>
              <a:buFont typeface="Arial" panose="020B0604020202020204" pitchFamily="34" charset="0"/>
              <a:buChar char="•"/>
            </a:pPr>
            <a:r>
              <a:rPr lang="en-US" b="1">
                <a:solidFill>
                  <a:schemeClr val="tx1">
                    <a:lumMod val="85000"/>
                    <a:lumOff val="15000"/>
                  </a:schemeClr>
                </a:solidFill>
                <a:effectLst/>
              </a:rPr>
              <a:t>If I am a non-broker member of the MBBA and want the benefits of IBBA membership, is there a way I can become a dual member?  </a:t>
            </a:r>
          </a:p>
          <a:p>
            <a:pPr marL="0" marR="0" indent="-228600" defTabSz="914400">
              <a:lnSpc>
                <a:spcPct val="90000"/>
              </a:lnSpc>
              <a:spcBef>
                <a:spcPts val="0"/>
              </a:spcBef>
              <a:spcAft>
                <a:spcPts val="800"/>
              </a:spcAft>
              <a:buFont typeface="Arial" panose="020B0604020202020204" pitchFamily="34" charset="0"/>
              <a:buChar char="•"/>
            </a:pPr>
            <a:endParaRPr lang="en-US" b="1">
              <a:solidFill>
                <a:schemeClr val="tx1">
                  <a:lumMod val="85000"/>
                  <a:lumOff val="15000"/>
                </a:schemeClr>
              </a:solidFill>
            </a:endParaRPr>
          </a:p>
          <a:p>
            <a:pPr marL="0" marR="0" indent="-228600" defTabSz="914400">
              <a:lnSpc>
                <a:spcPct val="90000"/>
              </a:lnSpc>
              <a:spcBef>
                <a:spcPts val="0"/>
              </a:spcBef>
              <a:spcAft>
                <a:spcPts val="800"/>
              </a:spcAft>
              <a:buFont typeface="Arial" panose="020B0604020202020204" pitchFamily="34" charset="0"/>
              <a:buChar char="•"/>
            </a:pPr>
            <a:r>
              <a:rPr lang="en-US">
                <a:solidFill>
                  <a:schemeClr val="tx1">
                    <a:lumMod val="85000"/>
                    <a:lumOff val="15000"/>
                  </a:schemeClr>
                </a:solidFill>
                <a:effectLst/>
              </a:rPr>
              <a:t>Yes.  The IBBA does not restrict membership to brokers only.  However, they do not offer different membership types for non-brokers or benefits tailored to non-brokers.  </a:t>
            </a:r>
          </a:p>
          <a:p>
            <a:pPr marL="0" marR="0" indent="-228600" defTabSz="914400">
              <a:lnSpc>
                <a:spcPct val="90000"/>
              </a:lnSpc>
              <a:spcBef>
                <a:spcPts val="0"/>
              </a:spcBef>
              <a:spcAft>
                <a:spcPts val="800"/>
              </a:spcAft>
              <a:buFont typeface="Arial" panose="020B0604020202020204" pitchFamily="34" charset="0"/>
              <a:buChar char="•"/>
            </a:pPr>
            <a:r>
              <a:rPr lang="en-US">
                <a:solidFill>
                  <a:schemeClr val="tx1">
                    <a:lumMod val="85000"/>
                    <a:lumOff val="15000"/>
                  </a:schemeClr>
                </a:solidFill>
                <a:effectLst/>
              </a:rPr>
              <a:t>Most non-broker MBBA members will likely not derive enough value/benefits from dual membership to justify the cost to the MBBA.  However, non-broker members will enjoy enhanced networking opportunities and potential business from a growing number of broker members who will be attracted by the value of the dual MBBA/IBBA membership.</a:t>
            </a:r>
          </a:p>
        </p:txBody>
      </p:sp>
    </p:spTree>
    <p:extLst>
      <p:ext uri="{BB962C8B-B14F-4D97-AF65-F5344CB8AC3E}">
        <p14:creationId xmlns:p14="http://schemas.microsoft.com/office/powerpoint/2010/main" val="1639328218"/>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684B0-C3D4-4B80-8568-BF499482262D}"/>
              </a:ext>
            </a:extLst>
          </p:cNvPr>
          <p:cNvSpPr>
            <a:spLocks noGrp="1"/>
          </p:cNvSpPr>
          <p:nvPr>
            <p:ph type="title"/>
          </p:nvPr>
        </p:nvSpPr>
        <p:spPr>
          <a:xfrm>
            <a:off x="838199" y="1015320"/>
            <a:ext cx="3603169" cy="4827361"/>
          </a:xfrm>
        </p:spPr>
        <p:txBody>
          <a:bodyPr vert="horz" lIns="91440" tIns="45720" rIns="91440" bIns="45720" rtlCol="0" anchor="ctr">
            <a:normAutofit/>
          </a:bodyPr>
          <a:lstStyle/>
          <a:p>
            <a:pPr marL="0" marR="0">
              <a:spcAft>
                <a:spcPts val="800"/>
              </a:spcAft>
            </a:pPr>
            <a:r>
              <a:rPr lang="en-US" sz="4400">
                <a:solidFill>
                  <a:srgbClr val="F2F2F2"/>
                </a:solidFill>
                <a:effectLst/>
              </a:rPr>
              <a:t>FAQS:  DUAL MBBA/IBBA MEMBERSHIP PROGRAM</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CDF77C-80E6-497E-9D60-E4FEC6ABBBEC}"/>
              </a:ext>
            </a:extLst>
          </p:cNvPr>
          <p:cNvSpPr txBox="1"/>
          <p:nvPr/>
        </p:nvSpPr>
        <p:spPr>
          <a:xfrm>
            <a:off x="5279571" y="1015320"/>
            <a:ext cx="5540830" cy="4827361"/>
          </a:xfrm>
          <a:prstGeom prst="rect">
            <a:avLst/>
          </a:prstGeom>
          <a:noFill/>
        </p:spPr>
        <p:txBody>
          <a:bodyPr vert="horz" lIns="91440" tIns="45720" rIns="91440" bIns="45720" rtlCol="0" anchor="ctr">
            <a:normAutofit/>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If I am already an IBBA member who has recently paid IBBA dues, will my membership dues be prorated?  </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Yes.  </a:t>
            </a:r>
          </a:p>
          <a:p>
            <a:pPr marL="0" marR="0">
              <a:lnSpc>
                <a:spcPct val="107000"/>
              </a:lnSpc>
              <a:spcBef>
                <a:spcPts val="0"/>
              </a:spcBef>
              <a:spcAft>
                <a:spcPts val="800"/>
              </a:spcAft>
            </a:pPr>
            <a:endParaRPr lang="en-US" b="1"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How will this work?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IBBA will work directly with each current IBBA member to calculate a fair proration, and all existing IBBA members will move to a calendar year dual IBBA/MBBA membership going forward.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321751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684B0-C3D4-4B80-8568-BF499482262D}"/>
              </a:ext>
            </a:extLst>
          </p:cNvPr>
          <p:cNvSpPr>
            <a:spLocks noGrp="1"/>
          </p:cNvSpPr>
          <p:nvPr>
            <p:ph type="title"/>
          </p:nvPr>
        </p:nvSpPr>
        <p:spPr>
          <a:xfrm>
            <a:off x="838199" y="1015320"/>
            <a:ext cx="3603169" cy="4827361"/>
          </a:xfrm>
        </p:spPr>
        <p:txBody>
          <a:bodyPr vert="horz" lIns="91440" tIns="45720" rIns="91440" bIns="45720" rtlCol="0" anchor="ctr">
            <a:normAutofit/>
          </a:bodyPr>
          <a:lstStyle/>
          <a:p>
            <a:pPr marL="0" marR="0">
              <a:spcAft>
                <a:spcPts val="800"/>
              </a:spcAft>
            </a:pPr>
            <a:r>
              <a:rPr lang="en-US" sz="4400">
                <a:solidFill>
                  <a:srgbClr val="F2F2F2"/>
                </a:solidFill>
                <a:effectLst/>
              </a:rPr>
              <a:t>FAQS:  DUAL MBBA/IBBA MEMBERSHIP PROGRAM</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CDF77C-80E6-497E-9D60-E4FEC6ABBBEC}"/>
              </a:ext>
            </a:extLst>
          </p:cNvPr>
          <p:cNvSpPr txBox="1"/>
          <p:nvPr/>
        </p:nvSpPr>
        <p:spPr>
          <a:xfrm>
            <a:off x="5279571" y="1015320"/>
            <a:ext cx="5540830" cy="4827361"/>
          </a:xfrm>
          <a:prstGeom prst="rect">
            <a:avLst/>
          </a:prstGeom>
          <a:noFill/>
        </p:spPr>
        <p:txBody>
          <a:bodyPr vert="horz" lIns="91440" tIns="45720" rIns="91440" bIns="45720" rtlCol="0" anchor="ctr">
            <a:normAutofit/>
          </a:bodyPr>
          <a:lstStyle/>
          <a:p>
            <a:pPr marL="0" marR="0">
              <a:lnSpc>
                <a:spcPct val="107000"/>
              </a:lnSpc>
              <a:spcBef>
                <a:spcPts val="0"/>
              </a:spcBef>
              <a:spcAft>
                <a:spcPts val="8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If I hold the CBI designation, how and when will my designation recertification fee be paid?</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nSpc>
                <a:spcPct val="107000"/>
              </a:lnSpc>
              <a:spcBef>
                <a:spcPts val="0"/>
              </a:spcBef>
              <a:spcAft>
                <a:spcPts val="80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CBI designation recertification fee will continue to be invoiced separately by the IBBA directly to the CBI designee.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079876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684B0-C3D4-4B80-8568-BF499482262D}"/>
              </a:ext>
            </a:extLst>
          </p:cNvPr>
          <p:cNvSpPr>
            <a:spLocks noGrp="1"/>
          </p:cNvSpPr>
          <p:nvPr>
            <p:ph type="title"/>
          </p:nvPr>
        </p:nvSpPr>
        <p:spPr>
          <a:xfrm>
            <a:off x="838199" y="1015320"/>
            <a:ext cx="3603169" cy="4827361"/>
          </a:xfrm>
        </p:spPr>
        <p:txBody>
          <a:bodyPr vert="horz" lIns="91440" tIns="45720" rIns="91440" bIns="45720" rtlCol="0" anchor="ctr">
            <a:normAutofit/>
          </a:bodyPr>
          <a:lstStyle/>
          <a:p>
            <a:pPr marL="0" marR="0">
              <a:spcAft>
                <a:spcPts val="800"/>
              </a:spcAft>
            </a:pPr>
            <a:r>
              <a:rPr lang="en-US" sz="4400">
                <a:solidFill>
                  <a:srgbClr val="F2F2F2"/>
                </a:solidFill>
                <a:effectLst/>
              </a:rPr>
              <a:t>FAQS:  DUAL MBBA/IBBA MEMBERSHIP PROGRAM</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CDF77C-80E6-497E-9D60-E4FEC6ABBBEC}"/>
              </a:ext>
            </a:extLst>
          </p:cNvPr>
          <p:cNvSpPr txBox="1"/>
          <p:nvPr/>
        </p:nvSpPr>
        <p:spPr>
          <a:xfrm>
            <a:off x="5279571" y="1015320"/>
            <a:ext cx="6259534" cy="5530953"/>
          </a:xfrm>
          <a:prstGeom prst="rect">
            <a:avLst/>
          </a:prstGeom>
          <a:noFill/>
        </p:spPr>
        <p:txBody>
          <a:bodyPr vert="horz" lIns="91440" tIns="45720" rIns="91440" bIns="45720" rtlCol="0" anchor="ctr">
            <a:normAutofit fontScale="92500" lnSpcReduction="10000"/>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the process to offer Dual MBBA/IBBA Membership beginning on January 1, 2021?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following steps need to occur to begin offering Dual Memberships in January 2021:</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Each Chapter Board will vote to recommend that the State Board consider and vote on adopting Dual IBBA/MBBA Memberships.  </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The MBBA will sign a non-disclosure agreement with the IBBA to allow the sharing of data including membership data.</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The IBBA will conduct a “list analysis” to ensure offering dual memberships makes economic sense for the IBBA.  Because so few MBBA members are already IBBA members, it is fully anticipated that this analysis will support the economic rationale needed for the IBBA to participate.  </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The MBBA and IBBA will enter into a written agreement to offer dual memberships.</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The MBBA will provide the IBBA with a final list of broker members who will become dual members in 2021 under the program.  </a:t>
            </a:r>
          </a:p>
          <a:p>
            <a:pPr marL="342900" marR="0" lvl="0" indent="-342900">
              <a:spcBef>
                <a:spcPts val="0"/>
              </a:spcBef>
              <a:spcAft>
                <a:spcPts val="0"/>
              </a:spcAft>
              <a:buFont typeface="+mj-lt"/>
              <a:buAutoNum type="arabicParenBoth"/>
            </a:pPr>
            <a:r>
              <a:rPr lang="en-US" sz="1800" dirty="0">
                <a:effectLst/>
                <a:latin typeface="Calibri" panose="020F0502020204030204" pitchFamily="34" charset="0"/>
                <a:ea typeface="Calibri" panose="020F0502020204030204" pitchFamily="34" charset="0"/>
              </a:rPr>
              <a:t>IBBA will provide IBBA Benefits webinars to educate our members on the many benefits of dual membership.  </a:t>
            </a:r>
          </a:p>
        </p:txBody>
      </p:sp>
    </p:spTree>
    <p:extLst>
      <p:ext uri="{BB962C8B-B14F-4D97-AF65-F5344CB8AC3E}">
        <p14:creationId xmlns:p14="http://schemas.microsoft.com/office/powerpoint/2010/main" val="58023620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684B0-C3D4-4B80-8568-BF499482262D}"/>
              </a:ext>
            </a:extLst>
          </p:cNvPr>
          <p:cNvSpPr>
            <a:spLocks noGrp="1"/>
          </p:cNvSpPr>
          <p:nvPr>
            <p:ph type="title"/>
          </p:nvPr>
        </p:nvSpPr>
        <p:spPr>
          <a:xfrm>
            <a:off x="838199" y="1015320"/>
            <a:ext cx="3603169" cy="4827361"/>
          </a:xfrm>
        </p:spPr>
        <p:txBody>
          <a:bodyPr vert="horz" lIns="91440" tIns="45720" rIns="91440" bIns="45720" rtlCol="0" anchor="ctr">
            <a:normAutofit/>
          </a:bodyPr>
          <a:lstStyle/>
          <a:p>
            <a:pPr marL="0" marR="0">
              <a:spcAft>
                <a:spcPts val="800"/>
              </a:spcAft>
            </a:pPr>
            <a:r>
              <a:rPr lang="en-US" sz="4400" dirty="0">
                <a:solidFill>
                  <a:srgbClr val="F2F2F2"/>
                </a:solidFill>
                <a:effectLst/>
              </a:rPr>
              <a:t>FAQS:  DUAL MBBA/IBBA MEMBERSHIP PROGRAM</a:t>
            </a:r>
          </a:p>
        </p:txBody>
      </p:sp>
      <p:sp>
        <p:nvSpPr>
          <p:cNvPr id="13" name="Rectangle 12">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5CDF77C-80E6-497E-9D60-E4FEC6ABBBEC}"/>
              </a:ext>
            </a:extLst>
          </p:cNvPr>
          <p:cNvSpPr txBox="1"/>
          <p:nvPr/>
        </p:nvSpPr>
        <p:spPr>
          <a:xfrm>
            <a:off x="5279571" y="1015320"/>
            <a:ext cx="6259534" cy="5530953"/>
          </a:xfrm>
          <a:prstGeom prst="rect">
            <a:avLst/>
          </a:prstGeom>
          <a:noFill/>
        </p:spPr>
        <p:txBody>
          <a:bodyPr vert="horz" lIns="91440" tIns="45720" rIns="91440" bIns="45720" rtlCol="0" anchor="ctr">
            <a:normAutofit/>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our Members have to do to activate their Dual Membership?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of data privacy issues, every MBBA/IBBA dual member will have to proactively activate their member benefits online with the IBBA.  An email with a link to do this will be sent to each qualifying MBBA member.</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How and when will new MBBA members who join after January 1</a:t>
            </a:r>
            <a:r>
              <a:rPr lang="en-US" sz="1800" b="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become dual IBBA/MBBA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brokers joining the MBBA will automatically become dual MBBA/IBBA members.  Once a quarter, the IBBA will send the MBBA an invoice for any new members who joined in the previous quarter.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874924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1C2B4-B9D6-40AE-A408-F84D3A3B81F3}"/>
              </a:ext>
            </a:extLst>
          </p:cNvPr>
          <p:cNvSpPr>
            <a:spLocks noGrp="1"/>
          </p:cNvSpPr>
          <p:nvPr>
            <p:ph type="title"/>
          </p:nvPr>
        </p:nvSpPr>
        <p:spPr>
          <a:xfrm>
            <a:off x="4702628" y="365125"/>
            <a:ext cx="6651171" cy="1325563"/>
          </a:xfrm>
        </p:spPr>
        <p:txBody>
          <a:bodyPr vert="horz" lIns="91440" tIns="45720" rIns="91440" bIns="45720" rtlCol="0" anchor="ctr">
            <a:normAutofit/>
          </a:bodyPr>
          <a:lstStyle/>
          <a:p>
            <a:r>
              <a:rPr lang="en-US" dirty="0">
                <a:effectLst>
                  <a:outerShdw blurRad="38100" dist="38100" dir="2700000" algn="tl">
                    <a:srgbClr val="000000">
                      <a:alpha val="43137"/>
                    </a:srgbClr>
                  </a:outerShdw>
                </a:effectLst>
              </a:rPr>
              <a:t>NEXT STEPS</a:t>
            </a:r>
          </a:p>
        </p:txBody>
      </p:sp>
      <p:sp>
        <p:nvSpPr>
          <p:cNvPr id="20" name="TextBox 3">
            <a:extLst>
              <a:ext uri="{FF2B5EF4-FFF2-40B4-BE49-F238E27FC236}">
                <a16:creationId xmlns:a16="http://schemas.microsoft.com/office/drawing/2014/main" id="{DCB3A807-FF2D-4557-AEC2-4D507BA5803C}"/>
              </a:ext>
            </a:extLst>
          </p:cNvPr>
          <p:cNvSpPr txBox="1"/>
          <p:nvPr/>
        </p:nvSpPr>
        <p:spPr>
          <a:xfrm>
            <a:off x="4702629" y="1825625"/>
            <a:ext cx="7217228" cy="4351338"/>
          </a:xfrm>
          <a:prstGeom prst="rect">
            <a:avLst/>
          </a:prstGeom>
        </p:spPr>
        <p:txBody>
          <a:bodyPr vert="horz" lIns="91440" tIns="45720" rIns="91440" bIns="45720" rtlCol="0">
            <a:normAutofit/>
          </a:bodyPr>
          <a:lstStyle/>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Chapter Board approval:		by September 20th</a:t>
            </a:r>
          </a:p>
          <a:p>
            <a:pPr marL="514350" indent="-228600" defTabSz="914400">
              <a:lnSpc>
                <a:spcPct val="90000"/>
              </a:lnSpc>
              <a:spcAft>
                <a:spcPts val="600"/>
              </a:spcAft>
              <a:buFont typeface="Arial" panose="020B0604020202020204" pitchFamily="34" charset="0"/>
              <a:buChar char="•"/>
            </a:pP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State Board approval:		</a:t>
            </a:r>
            <a:r>
              <a:rPr lang="en-US" b="1">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by September 30</a:t>
            </a:r>
            <a:r>
              <a:rPr lang="en-US" b="1" baseline="3000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th</a:t>
            </a:r>
            <a:r>
              <a:rPr lang="en-US" b="1">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 </a:t>
            </a: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NDA signed with IBBA: 		by October 15</a:t>
            </a:r>
            <a:r>
              <a:rPr lang="en-US" b="1" baseline="300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th</a:t>
            </a: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514350" indent="-228600" defTabSz="914400">
              <a:lnSpc>
                <a:spcPct val="90000"/>
              </a:lnSpc>
              <a:spcAft>
                <a:spcPts val="600"/>
              </a:spcAft>
              <a:buFont typeface="Arial" panose="020B0604020202020204" pitchFamily="34" charset="0"/>
              <a:buChar char="•"/>
            </a:pP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IBBA agreement signed:		by October 30</a:t>
            </a:r>
            <a:r>
              <a:rPr lang="en-US" b="1" baseline="300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th</a:t>
            </a: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Planning meetings with IBBA: 	Nov/Dec</a:t>
            </a:r>
          </a:p>
          <a:p>
            <a:pPr marL="742950" indent="-228600" defTabSz="914400">
              <a:lnSpc>
                <a:spcPct val="90000"/>
              </a:lnSpc>
              <a:spcAft>
                <a:spcPts val="600"/>
              </a:spcAft>
              <a:buFont typeface="Arial" panose="020B0604020202020204" pitchFamily="34" charset="0"/>
              <a:buChar char="•"/>
            </a:pPr>
            <a:endPar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742950" indent="-228600" defTabSz="914400">
              <a:lnSpc>
                <a:spcPct val="90000"/>
              </a:lnSpc>
              <a:spcAft>
                <a:spcPts val="600"/>
              </a:spcAft>
              <a:buFont typeface="Arial" panose="020B0604020202020204" pitchFamily="34" charset="0"/>
              <a:buChar char="•"/>
            </a:pPr>
            <a:r>
              <a:rPr lang="en-US" b="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rPr>
              <a:t>Roll out the benefit:			by January 1, 2021</a:t>
            </a:r>
          </a:p>
        </p:txBody>
      </p:sp>
      <p:pic>
        <p:nvPicPr>
          <p:cNvPr id="21" name="Picture 5">
            <a:extLst>
              <a:ext uri="{FF2B5EF4-FFF2-40B4-BE49-F238E27FC236}">
                <a16:creationId xmlns:a16="http://schemas.microsoft.com/office/drawing/2014/main" id="{025EDF25-A41C-4912-96B7-EAF5DF7B1F84}"/>
              </a:ext>
            </a:extLst>
          </p:cNvPr>
          <p:cNvPicPr>
            <a:picLocks noChangeAspect="1"/>
          </p:cNvPicPr>
          <p:nvPr/>
        </p:nvPicPr>
        <p:blipFill rotWithShape="1">
          <a:blip r:embed="rId3"/>
          <a:srcRect l="10027" r="47697" b="-1"/>
          <a:stretch/>
        </p:blipFill>
        <p:spPr>
          <a:xfrm>
            <a:off x="20" y="10"/>
            <a:ext cx="4343380" cy="6857990"/>
          </a:xfrm>
          <a:prstGeom prst="rect">
            <a:avLst/>
          </a:prstGeom>
        </p:spPr>
      </p:pic>
    </p:spTree>
    <p:extLst>
      <p:ext uri="{BB962C8B-B14F-4D97-AF65-F5344CB8AC3E}">
        <p14:creationId xmlns:p14="http://schemas.microsoft.com/office/powerpoint/2010/main" val="3033864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5E553E-A041-4FA2-8DAA-2326D481A404}"/>
              </a:ext>
            </a:extLst>
          </p:cNvPr>
          <p:cNvSpPr>
            <a:spLocks noGrp="1"/>
          </p:cNvSpPr>
          <p:nvPr>
            <p:ph type="title"/>
          </p:nvPr>
        </p:nvSpPr>
        <p:spPr>
          <a:xfrm>
            <a:off x="655983" y="626165"/>
            <a:ext cx="3382617" cy="3747052"/>
          </a:xfrm>
        </p:spPr>
        <p:txBody>
          <a:bodyPr vert="horz" lIns="91440" tIns="45720" rIns="91440" bIns="45720" rtlCol="0" anchor="ctr">
            <a:normAutofit/>
          </a:bodyPr>
          <a:lstStyle/>
          <a:p>
            <a:r>
              <a:rPr lang="en-US" sz="4200" dirty="0"/>
              <a:t>Why add IBBA to MBBA membership?</a:t>
            </a:r>
          </a:p>
        </p:txBody>
      </p:sp>
      <p:sp>
        <p:nvSpPr>
          <p:cNvPr id="8" name="Content Placeholder 7">
            <a:extLst>
              <a:ext uri="{FF2B5EF4-FFF2-40B4-BE49-F238E27FC236}">
                <a16:creationId xmlns:a16="http://schemas.microsoft.com/office/drawing/2014/main" id="{1EED9BC0-DBE5-4A2B-B43B-1C0A5B09BE35}"/>
              </a:ext>
            </a:extLst>
          </p:cNvPr>
          <p:cNvSpPr>
            <a:spLocks noGrp="1"/>
          </p:cNvSpPr>
          <p:nvPr>
            <p:ph sz="half" idx="2"/>
          </p:nvPr>
        </p:nvSpPr>
        <p:spPr>
          <a:xfrm>
            <a:off x="4691268" y="626164"/>
            <a:ext cx="6848061" cy="4496553"/>
          </a:xfrm>
        </p:spPr>
        <p:txBody>
          <a:bodyPr vert="horz" lIns="91440" tIns="45720" rIns="91440" bIns="45720" rtlCol="0">
            <a:normAutofit fontScale="92500" lnSpcReduction="20000"/>
          </a:bodyPr>
          <a:lstStyle/>
          <a:p>
            <a:endParaRPr lang="en-US"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Positive investment into future growth of organization</a:t>
            </a:r>
          </a:p>
          <a:p>
            <a:endParaRPr lang="en-US"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Enhancing value proposition to current and future members as well as our clients</a:t>
            </a:r>
          </a:p>
          <a:p>
            <a:endParaRPr lang="en-US"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Cost savings and added benefits to all business broker members.</a:t>
            </a:r>
          </a:p>
          <a:p>
            <a:endParaRPr lang="en-US" dirty="0">
              <a:gradFill>
                <a:gsLst>
                  <a:gs pos="34000">
                    <a:schemeClr val="tx1">
                      <a:lumMod val="93000"/>
                    </a:schemeClr>
                  </a:gs>
                  <a:gs pos="0">
                    <a:schemeClr val="bg1">
                      <a:lumMod val="25000"/>
                      <a:lumOff val="75000"/>
                    </a:schemeClr>
                  </a:gs>
                  <a:gs pos="100000">
                    <a:schemeClr val="tx1"/>
                  </a:gs>
                </a:gsLst>
                <a:lin ang="4800000" scaled="0"/>
              </a:gradFill>
            </a:endParaRPr>
          </a:p>
          <a:p>
            <a:r>
              <a:rPr lang="en-US" dirty="0">
                <a:gradFill>
                  <a:gsLst>
                    <a:gs pos="34000">
                      <a:schemeClr val="tx1">
                        <a:lumMod val="93000"/>
                      </a:schemeClr>
                    </a:gs>
                    <a:gs pos="0">
                      <a:schemeClr val="bg1">
                        <a:lumMod val="25000"/>
                        <a:lumOff val="75000"/>
                      </a:schemeClr>
                    </a:gs>
                    <a:gs pos="100000">
                      <a:schemeClr val="tx1"/>
                    </a:gs>
                  </a:gsLst>
                  <a:lin ang="4800000" scaled="0"/>
                </a:gradFill>
              </a:rPr>
              <a:t>Will attract new broker members currently not MBBA members</a:t>
            </a:r>
          </a:p>
        </p:txBody>
      </p:sp>
      <p:pic>
        <p:nvPicPr>
          <p:cNvPr id="12" name="Imagen 3">
            <a:extLst>
              <a:ext uri="{FF2B5EF4-FFF2-40B4-BE49-F238E27FC236}">
                <a16:creationId xmlns:a16="http://schemas.microsoft.com/office/drawing/2014/main" id="{98568427-0646-4567-B1D9-9E5F83791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7310" y="5518959"/>
            <a:ext cx="4478707" cy="1130873"/>
          </a:xfrm>
          <a:prstGeom prst="rect">
            <a:avLst/>
          </a:prstGeom>
        </p:spPr>
      </p:pic>
    </p:spTree>
    <p:extLst>
      <p:ext uri="{BB962C8B-B14F-4D97-AF65-F5344CB8AC3E}">
        <p14:creationId xmlns:p14="http://schemas.microsoft.com/office/powerpoint/2010/main" val="624045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0BA18-4DA1-4540-8D29-5A6FE755696B}"/>
              </a:ext>
            </a:extLst>
          </p:cNvPr>
          <p:cNvSpPr>
            <a:spLocks noGrp="1"/>
          </p:cNvSpPr>
          <p:nvPr>
            <p:ph type="title"/>
          </p:nvPr>
        </p:nvSpPr>
        <p:spPr>
          <a:xfrm>
            <a:off x="1189758" y="171170"/>
            <a:ext cx="10279929" cy="1325563"/>
          </a:xfrm>
        </p:spPr>
        <p:txBody>
          <a:bodyPr/>
          <a:lstStyle/>
          <a:p>
            <a:r>
              <a:rPr lang="en-US" dirty="0"/>
              <a:t>Benefits Overview</a:t>
            </a:r>
          </a:p>
        </p:txBody>
      </p:sp>
      <p:sp>
        <p:nvSpPr>
          <p:cNvPr id="14" name="TextBox 13">
            <a:extLst>
              <a:ext uri="{FF2B5EF4-FFF2-40B4-BE49-F238E27FC236}">
                <a16:creationId xmlns:a16="http://schemas.microsoft.com/office/drawing/2014/main" id="{EF70CE18-714D-4B3F-9E8A-2EA9530BC8AC}"/>
              </a:ext>
            </a:extLst>
          </p:cNvPr>
          <p:cNvSpPr txBox="1"/>
          <p:nvPr/>
        </p:nvSpPr>
        <p:spPr>
          <a:xfrm>
            <a:off x="1115834" y="1476034"/>
            <a:ext cx="6097088" cy="369332"/>
          </a:xfrm>
          <a:prstGeom prst="rect">
            <a:avLst/>
          </a:prstGeom>
          <a:noFill/>
        </p:spPr>
        <p:txBody>
          <a:bodyPr wrap="square">
            <a:spAutoFit/>
          </a:bodyPr>
          <a:lstStyle/>
          <a:p>
            <a:pPr marL="285750" indent="-285750">
              <a:buFont typeface="Arial" panose="020B0604020202020204" pitchFamily="34" charset="0"/>
              <a:buChar char="•"/>
            </a:pPr>
            <a:r>
              <a:rPr lang="en-US" dirty="0"/>
              <a:t>Business Reference Guide Online (Retail Value:  $170)</a:t>
            </a:r>
          </a:p>
        </p:txBody>
      </p:sp>
      <p:sp>
        <p:nvSpPr>
          <p:cNvPr id="16" name="TextBox 15">
            <a:extLst>
              <a:ext uri="{FF2B5EF4-FFF2-40B4-BE49-F238E27FC236}">
                <a16:creationId xmlns:a16="http://schemas.microsoft.com/office/drawing/2014/main" id="{F4676A90-8FFE-49F4-B0FF-BC9AAD0CB14C}"/>
              </a:ext>
            </a:extLst>
          </p:cNvPr>
          <p:cNvSpPr txBox="1"/>
          <p:nvPr/>
        </p:nvSpPr>
        <p:spPr>
          <a:xfrm>
            <a:off x="1115834" y="1990736"/>
            <a:ext cx="6096866" cy="369332"/>
          </a:xfrm>
          <a:prstGeom prst="rect">
            <a:avLst/>
          </a:prstGeom>
          <a:noFill/>
        </p:spPr>
        <p:txBody>
          <a:bodyPr wrap="square">
            <a:spAutoFit/>
          </a:bodyPr>
          <a:lstStyle/>
          <a:p>
            <a:pPr marL="285750" indent="-285750">
              <a:buFont typeface="Arial" panose="020B0604020202020204" pitchFamily="34" charset="0"/>
              <a:buChar char="•"/>
            </a:pPr>
            <a:r>
              <a:rPr lang="en-US" dirty="0" err="1"/>
              <a:t>BizMiner</a:t>
            </a:r>
            <a:r>
              <a:rPr lang="en-US" dirty="0"/>
              <a:t> Industry Reports (Retail Value: $1,095)</a:t>
            </a:r>
          </a:p>
        </p:txBody>
      </p:sp>
      <p:sp>
        <p:nvSpPr>
          <p:cNvPr id="18" name="TextBox 17">
            <a:extLst>
              <a:ext uri="{FF2B5EF4-FFF2-40B4-BE49-F238E27FC236}">
                <a16:creationId xmlns:a16="http://schemas.microsoft.com/office/drawing/2014/main" id="{7D7A7514-5116-4094-967E-D5325B239BF9}"/>
              </a:ext>
            </a:extLst>
          </p:cNvPr>
          <p:cNvSpPr txBox="1"/>
          <p:nvPr/>
        </p:nvSpPr>
        <p:spPr>
          <a:xfrm>
            <a:off x="1115834" y="2556310"/>
            <a:ext cx="6096866" cy="369332"/>
          </a:xfrm>
          <a:prstGeom prst="rect">
            <a:avLst/>
          </a:prstGeom>
          <a:noFill/>
        </p:spPr>
        <p:txBody>
          <a:bodyPr wrap="square">
            <a:spAutoFit/>
          </a:bodyPr>
          <a:lstStyle/>
          <a:p>
            <a:pPr marL="285750" indent="-285750">
              <a:buFont typeface="Arial" panose="020B0604020202020204" pitchFamily="34" charset="0"/>
              <a:buChar char="•"/>
            </a:pPr>
            <a:r>
              <a:rPr lang="en-US" dirty="0" err="1"/>
              <a:t>ValueSource</a:t>
            </a:r>
            <a:r>
              <a:rPr lang="en-US" dirty="0"/>
              <a:t> Market Comps Database (Retail Value:  $575)</a:t>
            </a:r>
          </a:p>
        </p:txBody>
      </p:sp>
      <p:sp>
        <p:nvSpPr>
          <p:cNvPr id="19" name="TextBox 18">
            <a:extLst>
              <a:ext uri="{FF2B5EF4-FFF2-40B4-BE49-F238E27FC236}">
                <a16:creationId xmlns:a16="http://schemas.microsoft.com/office/drawing/2014/main" id="{2CFB08FC-BD24-4B30-921E-8A26E50A338F}"/>
              </a:ext>
            </a:extLst>
          </p:cNvPr>
          <p:cNvSpPr txBox="1"/>
          <p:nvPr/>
        </p:nvSpPr>
        <p:spPr>
          <a:xfrm>
            <a:off x="1115834" y="3129532"/>
            <a:ext cx="9133610" cy="369332"/>
          </a:xfrm>
          <a:prstGeom prst="rect">
            <a:avLst/>
          </a:prstGeom>
          <a:noFill/>
        </p:spPr>
        <p:txBody>
          <a:bodyPr wrap="square">
            <a:spAutoFit/>
          </a:bodyPr>
          <a:lstStyle/>
          <a:p>
            <a:pPr marL="285750" indent="-285750">
              <a:buFont typeface="Arial" panose="020B0604020202020204" pitchFamily="34" charset="0"/>
              <a:buChar char="•"/>
            </a:pPr>
            <a:r>
              <a:rPr lang="en-US" dirty="0"/>
              <a:t>V-Rooms Virtual Data Room License with Unlimited Rooms (Retail Value:  $2,000)</a:t>
            </a:r>
          </a:p>
        </p:txBody>
      </p:sp>
      <p:sp>
        <p:nvSpPr>
          <p:cNvPr id="21" name="TextBox 20">
            <a:extLst>
              <a:ext uri="{FF2B5EF4-FFF2-40B4-BE49-F238E27FC236}">
                <a16:creationId xmlns:a16="http://schemas.microsoft.com/office/drawing/2014/main" id="{2BC98FD5-614D-43B6-86EE-013CD89FB8BA}"/>
              </a:ext>
            </a:extLst>
          </p:cNvPr>
          <p:cNvSpPr txBox="1"/>
          <p:nvPr/>
        </p:nvSpPr>
        <p:spPr>
          <a:xfrm>
            <a:off x="1115834" y="3665822"/>
            <a:ext cx="7148946" cy="369332"/>
          </a:xfrm>
          <a:prstGeom prst="rect">
            <a:avLst/>
          </a:prstGeom>
          <a:noFill/>
        </p:spPr>
        <p:txBody>
          <a:bodyPr wrap="square">
            <a:spAutoFit/>
          </a:bodyPr>
          <a:lstStyle/>
          <a:p>
            <a:pPr marL="285750" indent="-285750">
              <a:buFont typeface="Arial" panose="020B0604020202020204" pitchFamily="34" charset="0"/>
              <a:buChar char="•"/>
            </a:pPr>
            <a:r>
              <a:rPr lang="en-US" dirty="0"/>
              <a:t>Preferred Pricing on all IBBA online and live education and Conferences</a:t>
            </a:r>
          </a:p>
        </p:txBody>
      </p:sp>
      <p:sp>
        <p:nvSpPr>
          <p:cNvPr id="23" name="TextBox 22">
            <a:extLst>
              <a:ext uri="{FF2B5EF4-FFF2-40B4-BE49-F238E27FC236}">
                <a16:creationId xmlns:a16="http://schemas.microsoft.com/office/drawing/2014/main" id="{C2486EBA-B3B9-4599-8B77-9E12A3F97800}"/>
              </a:ext>
            </a:extLst>
          </p:cNvPr>
          <p:cNvSpPr txBox="1"/>
          <p:nvPr/>
        </p:nvSpPr>
        <p:spPr>
          <a:xfrm>
            <a:off x="1075458" y="4301690"/>
            <a:ext cx="8199615" cy="369332"/>
          </a:xfrm>
          <a:prstGeom prst="rect">
            <a:avLst/>
          </a:prstGeom>
          <a:noFill/>
        </p:spPr>
        <p:txBody>
          <a:bodyPr wrap="square">
            <a:spAutoFit/>
          </a:bodyPr>
          <a:lstStyle/>
          <a:p>
            <a:pPr marL="285750" indent="-285750">
              <a:buFont typeface="Arial" panose="020B0604020202020204" pitchFamily="34" charset="0"/>
              <a:buChar char="•"/>
            </a:pPr>
            <a:r>
              <a:rPr lang="en-US" dirty="0"/>
              <a:t>Monthly Webinar Series with access to archive of past webinars</a:t>
            </a:r>
          </a:p>
        </p:txBody>
      </p:sp>
      <p:sp>
        <p:nvSpPr>
          <p:cNvPr id="25" name="TextBox 24">
            <a:extLst>
              <a:ext uri="{FF2B5EF4-FFF2-40B4-BE49-F238E27FC236}">
                <a16:creationId xmlns:a16="http://schemas.microsoft.com/office/drawing/2014/main" id="{273A5EA4-6AF1-4852-A771-0B7F4E62E227}"/>
              </a:ext>
            </a:extLst>
          </p:cNvPr>
          <p:cNvSpPr txBox="1"/>
          <p:nvPr/>
        </p:nvSpPr>
        <p:spPr>
          <a:xfrm>
            <a:off x="1115834" y="5381966"/>
            <a:ext cx="6096866" cy="369332"/>
          </a:xfrm>
          <a:prstGeom prst="rect">
            <a:avLst/>
          </a:prstGeom>
          <a:noFill/>
        </p:spPr>
        <p:txBody>
          <a:bodyPr wrap="square">
            <a:spAutoFit/>
          </a:bodyPr>
          <a:lstStyle/>
          <a:p>
            <a:pPr marL="285750" indent="-285750">
              <a:buFont typeface="Arial" panose="020B0604020202020204" pitchFamily="34" charset="0"/>
              <a:buChar char="•"/>
            </a:pPr>
            <a:r>
              <a:rPr lang="en-US" dirty="0"/>
              <a:t>Broker Profile on IBBA.org</a:t>
            </a:r>
          </a:p>
        </p:txBody>
      </p:sp>
      <p:sp>
        <p:nvSpPr>
          <p:cNvPr id="27" name="TextBox 26">
            <a:extLst>
              <a:ext uri="{FF2B5EF4-FFF2-40B4-BE49-F238E27FC236}">
                <a16:creationId xmlns:a16="http://schemas.microsoft.com/office/drawing/2014/main" id="{E59DF081-59F4-49B8-8152-77BC3F95EB46}"/>
              </a:ext>
            </a:extLst>
          </p:cNvPr>
          <p:cNvSpPr txBox="1"/>
          <p:nvPr/>
        </p:nvSpPr>
        <p:spPr>
          <a:xfrm>
            <a:off x="1075458" y="4867264"/>
            <a:ext cx="6096866" cy="369332"/>
          </a:xfrm>
          <a:prstGeom prst="rect">
            <a:avLst/>
          </a:prstGeom>
          <a:noFill/>
        </p:spPr>
        <p:txBody>
          <a:bodyPr wrap="square">
            <a:spAutoFit/>
          </a:bodyPr>
          <a:lstStyle/>
          <a:p>
            <a:pPr marL="285750" indent="-285750">
              <a:buFont typeface="Arial" panose="020B0604020202020204" pitchFamily="34" charset="0"/>
              <a:buChar char="•"/>
            </a:pPr>
            <a:r>
              <a:rPr lang="en-US" dirty="0"/>
              <a:t>Support Programs &amp; Peer Sharing</a:t>
            </a:r>
          </a:p>
        </p:txBody>
      </p:sp>
      <p:sp>
        <p:nvSpPr>
          <p:cNvPr id="29" name="TextBox 28">
            <a:extLst>
              <a:ext uri="{FF2B5EF4-FFF2-40B4-BE49-F238E27FC236}">
                <a16:creationId xmlns:a16="http://schemas.microsoft.com/office/drawing/2014/main" id="{A692E461-7671-4AF5-A1A7-41121B14B58D}"/>
              </a:ext>
            </a:extLst>
          </p:cNvPr>
          <p:cNvSpPr txBox="1"/>
          <p:nvPr/>
        </p:nvSpPr>
        <p:spPr>
          <a:xfrm>
            <a:off x="1115834" y="5862404"/>
            <a:ext cx="6096866" cy="369332"/>
          </a:xfrm>
          <a:prstGeom prst="rect">
            <a:avLst/>
          </a:prstGeom>
          <a:noFill/>
        </p:spPr>
        <p:txBody>
          <a:bodyPr wrap="square">
            <a:spAutoFit/>
          </a:bodyPr>
          <a:lstStyle/>
          <a:p>
            <a:pPr marL="285750" indent="-285750">
              <a:buFont typeface="Arial" panose="020B0604020202020204" pitchFamily="34" charset="0"/>
              <a:buChar char="•"/>
            </a:pPr>
            <a:r>
              <a:rPr lang="en-US" dirty="0"/>
              <a:t>Program to achieve certification (CBI designation)</a:t>
            </a:r>
          </a:p>
        </p:txBody>
      </p:sp>
      <p:sp>
        <p:nvSpPr>
          <p:cNvPr id="30" name="TextBox 29">
            <a:extLst>
              <a:ext uri="{FF2B5EF4-FFF2-40B4-BE49-F238E27FC236}">
                <a16:creationId xmlns:a16="http://schemas.microsoft.com/office/drawing/2014/main" id="{BC8CE26C-033C-4F22-83E0-79DF864931B3}"/>
              </a:ext>
            </a:extLst>
          </p:cNvPr>
          <p:cNvSpPr txBox="1"/>
          <p:nvPr/>
        </p:nvSpPr>
        <p:spPr>
          <a:xfrm>
            <a:off x="8414854" y="6361436"/>
            <a:ext cx="3669179" cy="261610"/>
          </a:xfrm>
          <a:prstGeom prst="rect">
            <a:avLst/>
          </a:prstGeom>
          <a:noFill/>
        </p:spPr>
        <p:txBody>
          <a:bodyPr wrap="square" rtlCol="0">
            <a:spAutoFit/>
          </a:bodyPr>
          <a:lstStyle/>
          <a:p>
            <a:r>
              <a:rPr lang="en-US" sz="1100" dirty="0">
                <a:solidFill>
                  <a:srgbClr val="FFC000"/>
                </a:solidFill>
              </a:rPr>
              <a:t>https://www.ibba.org/membership/membership-benefits</a:t>
            </a:r>
          </a:p>
        </p:txBody>
      </p:sp>
    </p:spTree>
    <p:extLst>
      <p:ext uri="{BB962C8B-B14F-4D97-AF65-F5344CB8AC3E}">
        <p14:creationId xmlns:p14="http://schemas.microsoft.com/office/powerpoint/2010/main" val="1439613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71CA-7CEA-4864-997C-B33455F0D1D1}"/>
              </a:ext>
            </a:extLst>
          </p:cNvPr>
          <p:cNvSpPr>
            <a:spLocks noGrp="1"/>
          </p:cNvSpPr>
          <p:nvPr>
            <p:ph type="title"/>
          </p:nvPr>
        </p:nvSpPr>
        <p:spPr/>
        <p:txBody>
          <a:bodyPr>
            <a:normAutofit fontScale="90000"/>
          </a:bodyPr>
          <a:lstStyle/>
          <a:p>
            <a:r>
              <a:rPr lang="en-US" dirty="0"/>
              <a:t>MBBA MEMBERS SURVEY RESULTS</a:t>
            </a:r>
          </a:p>
        </p:txBody>
      </p:sp>
      <p:pic>
        <p:nvPicPr>
          <p:cNvPr id="8" name="Content Placeholder 7">
            <a:extLst>
              <a:ext uri="{FF2B5EF4-FFF2-40B4-BE49-F238E27FC236}">
                <a16:creationId xmlns:a16="http://schemas.microsoft.com/office/drawing/2014/main" id="{8DB195F6-DC33-4DE5-BD73-A0EBBEDFF958}"/>
              </a:ext>
            </a:extLst>
          </p:cNvPr>
          <p:cNvPicPr>
            <a:picLocks noGrp="1" noChangeAspect="1"/>
          </p:cNvPicPr>
          <p:nvPr>
            <p:ph sz="half" idx="2"/>
          </p:nvPr>
        </p:nvPicPr>
        <p:blipFill>
          <a:blip r:embed="rId2"/>
          <a:stretch>
            <a:fillRect/>
          </a:stretch>
        </p:blipFill>
        <p:spPr>
          <a:xfrm>
            <a:off x="358956" y="2345975"/>
            <a:ext cx="6077259" cy="2768134"/>
          </a:xfrm>
        </p:spPr>
      </p:pic>
      <p:pic>
        <p:nvPicPr>
          <p:cNvPr id="10" name="Content Placeholder 9">
            <a:extLst>
              <a:ext uri="{FF2B5EF4-FFF2-40B4-BE49-F238E27FC236}">
                <a16:creationId xmlns:a16="http://schemas.microsoft.com/office/drawing/2014/main" id="{8E7E68F6-FAE5-4CEE-B8A2-F22C7AC3845A}"/>
              </a:ext>
            </a:extLst>
          </p:cNvPr>
          <p:cNvPicPr>
            <a:picLocks noGrp="1" noChangeAspect="1"/>
          </p:cNvPicPr>
          <p:nvPr>
            <p:ph sz="quarter" idx="4"/>
          </p:nvPr>
        </p:nvPicPr>
        <p:blipFill>
          <a:blip r:embed="rId3"/>
          <a:stretch>
            <a:fillRect/>
          </a:stretch>
        </p:blipFill>
        <p:spPr>
          <a:xfrm>
            <a:off x="6171396" y="1509417"/>
            <a:ext cx="5596332" cy="2288584"/>
          </a:xfrm>
        </p:spPr>
      </p:pic>
      <p:pic>
        <p:nvPicPr>
          <p:cNvPr id="14" name="Picture 13">
            <a:extLst>
              <a:ext uri="{FF2B5EF4-FFF2-40B4-BE49-F238E27FC236}">
                <a16:creationId xmlns:a16="http://schemas.microsoft.com/office/drawing/2014/main" id="{9A93CDA4-CE3B-4338-BC41-B6B228177F6A}"/>
              </a:ext>
            </a:extLst>
          </p:cNvPr>
          <p:cNvPicPr>
            <a:picLocks noChangeAspect="1"/>
          </p:cNvPicPr>
          <p:nvPr/>
        </p:nvPicPr>
        <p:blipFill>
          <a:blip r:embed="rId4"/>
          <a:stretch>
            <a:fillRect/>
          </a:stretch>
        </p:blipFill>
        <p:spPr>
          <a:xfrm>
            <a:off x="6171396" y="4254632"/>
            <a:ext cx="5596333" cy="2275433"/>
          </a:xfrm>
          <a:prstGeom prst="rect">
            <a:avLst/>
          </a:prstGeom>
        </p:spPr>
      </p:pic>
    </p:spTree>
    <p:extLst>
      <p:ext uri="{BB962C8B-B14F-4D97-AF65-F5344CB8AC3E}">
        <p14:creationId xmlns:p14="http://schemas.microsoft.com/office/powerpoint/2010/main" val="16051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F2567E-7D9C-4EBD-9C59-CCCFDD0E880D}"/>
              </a:ext>
            </a:extLst>
          </p:cNvPr>
          <p:cNvPicPr>
            <a:picLocks noChangeAspect="1"/>
          </p:cNvPicPr>
          <p:nvPr/>
        </p:nvPicPr>
        <p:blipFill rotWithShape="1">
          <a:blip r:embed="rId3"/>
          <a:srcRect t="1885" r="-1" b="765"/>
          <a:stretch/>
        </p:blipFill>
        <p:spPr>
          <a:xfrm>
            <a:off x="1286934" y="643467"/>
            <a:ext cx="9618132" cy="4681568"/>
          </a:xfrm>
          <a:prstGeom prst="rect">
            <a:avLst/>
          </a:prstGeom>
          <a:effectLst>
            <a:reflection blurRad="38100" stA="52000" endA="300" endPos="30000" dir="5400000" sy="-100000" algn="bl" rotWithShape="0"/>
            <a:softEdge rad="19050"/>
          </a:effectLst>
        </p:spPr>
      </p:pic>
    </p:spTree>
    <p:extLst>
      <p:ext uri="{BB962C8B-B14F-4D97-AF65-F5344CB8AC3E}">
        <p14:creationId xmlns:p14="http://schemas.microsoft.com/office/powerpoint/2010/main" val="246359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9C9E90-63DC-49D6-BD52-2FEA8C47B469}"/>
              </a:ext>
            </a:extLst>
          </p:cNvPr>
          <p:cNvSpPr>
            <a:spLocks noGrp="1"/>
          </p:cNvSpPr>
          <p:nvPr>
            <p:ph type="title"/>
          </p:nvPr>
        </p:nvSpPr>
        <p:spPr>
          <a:xfrm>
            <a:off x="647889" y="1349680"/>
            <a:ext cx="2931320" cy="4449541"/>
          </a:xfrm>
        </p:spPr>
        <p:txBody>
          <a:bodyPr vert="horz" lIns="91440" tIns="45720" rIns="91440" bIns="45720" rtlCol="0" anchor="t">
            <a:normAutofit/>
          </a:bodyPr>
          <a:lstStyle/>
          <a:p>
            <a:r>
              <a:rPr lang="en-US" sz="3700">
                <a:solidFill>
                  <a:schemeClr val="tx1"/>
                </a:solidFill>
              </a:rPr>
              <a:t>PARTNER AGREEMENT DETAILS</a:t>
            </a:r>
          </a:p>
        </p:txBody>
      </p:sp>
      <p:graphicFrame>
        <p:nvGraphicFramePr>
          <p:cNvPr id="9" name="TextBox 6">
            <a:extLst>
              <a:ext uri="{FF2B5EF4-FFF2-40B4-BE49-F238E27FC236}">
                <a16:creationId xmlns:a16="http://schemas.microsoft.com/office/drawing/2014/main" id="{3469C328-BA4E-4102-A874-BCF3141F4EC2}"/>
              </a:ext>
            </a:extLst>
          </p:cNvPr>
          <p:cNvGraphicFramePr/>
          <p:nvPr>
            <p:extLst>
              <p:ext uri="{D42A27DB-BD31-4B8C-83A1-F6EECF244321}">
                <p14:modId xmlns:p14="http://schemas.microsoft.com/office/powerpoint/2010/main" val="1152607118"/>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68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A5BAA0E-2020-49AC-8521-B56B8C55AB85}"/>
              </a:ext>
            </a:extLst>
          </p:cNvPr>
          <p:cNvSpPr>
            <a:spLocks noGrp="1"/>
          </p:cNvSpPr>
          <p:nvPr>
            <p:ph type="title"/>
          </p:nvPr>
        </p:nvSpPr>
        <p:spPr>
          <a:xfrm>
            <a:off x="838200" y="1115786"/>
            <a:ext cx="3473851" cy="4626428"/>
          </a:xfrm>
          <a:effectLst/>
        </p:spPr>
        <p:txBody>
          <a:bodyPr vert="horz" lIns="91440" tIns="45720" rIns="91440" bIns="45720" rtlCol="0" anchor="ctr">
            <a:normAutofit/>
          </a:bodyPr>
          <a:lstStyle/>
          <a:p>
            <a:pPr algn="r"/>
            <a:r>
              <a:rPr lang="en-US" sz="4000" dirty="0">
                <a:solidFill>
                  <a:schemeClr val="tx1">
                    <a:lumMod val="95000"/>
                  </a:schemeClr>
                </a:solidFill>
              </a:rPr>
              <a:t>Changes to current MBBA structure</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F4609F3-63C9-46A7-858D-DBACABB858DD}"/>
              </a:ext>
            </a:extLst>
          </p:cNvPr>
          <p:cNvSpPr txBox="1"/>
          <p:nvPr/>
        </p:nvSpPr>
        <p:spPr>
          <a:xfrm>
            <a:off x="4996542" y="1115786"/>
            <a:ext cx="6357249" cy="4626428"/>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000" dirty="0">
                <a:solidFill>
                  <a:schemeClr val="tx1">
                    <a:lumMod val="95000"/>
                  </a:schemeClr>
                </a:solidFill>
              </a:rPr>
              <a:t> Renewal invoices to go out by October 31</a:t>
            </a:r>
            <a:r>
              <a:rPr lang="en-US" sz="2000" baseline="30000" dirty="0">
                <a:solidFill>
                  <a:schemeClr val="tx1">
                    <a:lumMod val="95000"/>
                  </a:schemeClr>
                </a:solidFill>
              </a:rPr>
              <a:t>st</a:t>
            </a:r>
            <a:r>
              <a:rPr lang="en-US" sz="2000" dirty="0">
                <a:solidFill>
                  <a:schemeClr val="tx1">
                    <a:lumMod val="95000"/>
                  </a:schemeClr>
                </a:solidFill>
              </a:rPr>
              <a:t> due by December 31</a:t>
            </a:r>
            <a:r>
              <a:rPr lang="en-US" sz="2000" baseline="30000" dirty="0">
                <a:solidFill>
                  <a:schemeClr val="tx1">
                    <a:lumMod val="95000"/>
                  </a:schemeClr>
                </a:solidFill>
              </a:rPr>
              <a:t>st</a:t>
            </a:r>
          </a:p>
          <a:p>
            <a:pPr indent="-228600" defTabSz="914400">
              <a:lnSpc>
                <a:spcPct val="90000"/>
              </a:lnSpc>
              <a:spcAft>
                <a:spcPts val="600"/>
              </a:spcAft>
              <a:buFont typeface="Arial" panose="020B0604020202020204" pitchFamily="34" charset="0"/>
              <a:buChar char="•"/>
            </a:pPr>
            <a:endParaRPr lang="en-US" sz="2000" dirty="0">
              <a:solidFill>
                <a:schemeClr val="tx1">
                  <a:lumMod val="95000"/>
                </a:schemeClr>
              </a:solidFill>
            </a:endParaRPr>
          </a:p>
          <a:p>
            <a:pPr marL="285750" indent="-228600" defTabSz="914400">
              <a:lnSpc>
                <a:spcPct val="90000"/>
              </a:lnSpc>
              <a:spcAft>
                <a:spcPts val="600"/>
              </a:spcAft>
              <a:buFont typeface="Arial" panose="020B0604020202020204" pitchFamily="34" charset="0"/>
              <a:buChar char="•"/>
            </a:pPr>
            <a:r>
              <a:rPr lang="en-US" sz="2000" dirty="0">
                <a:solidFill>
                  <a:schemeClr val="tx1">
                    <a:lumMod val="95000"/>
                  </a:schemeClr>
                </a:solidFill>
              </a:rPr>
              <a:t>Two tier membership structure: </a:t>
            </a:r>
          </a:p>
          <a:p>
            <a:pPr marL="57150" defTabSz="914400">
              <a:lnSpc>
                <a:spcPct val="90000"/>
              </a:lnSpc>
              <a:spcAft>
                <a:spcPts val="600"/>
              </a:spcAft>
            </a:pPr>
            <a:r>
              <a:rPr lang="en-US" sz="2000" dirty="0">
                <a:solidFill>
                  <a:schemeClr val="tx1">
                    <a:lumMod val="95000"/>
                  </a:schemeClr>
                </a:solidFill>
              </a:rPr>
              <a:t>	- full membership (broker membership)</a:t>
            </a:r>
          </a:p>
          <a:p>
            <a:pPr marL="57150" defTabSz="914400">
              <a:lnSpc>
                <a:spcPct val="90000"/>
              </a:lnSpc>
              <a:spcAft>
                <a:spcPts val="600"/>
              </a:spcAft>
            </a:pPr>
            <a:r>
              <a:rPr lang="en-US" sz="2000" dirty="0">
                <a:solidFill>
                  <a:schemeClr val="tx1">
                    <a:lumMod val="95000"/>
                  </a:schemeClr>
                </a:solidFill>
              </a:rPr>
              <a:t>	- associate membership (professional advisors)</a:t>
            </a:r>
          </a:p>
          <a:p>
            <a:pPr indent="-228600" defTabSz="914400">
              <a:lnSpc>
                <a:spcPct val="90000"/>
              </a:lnSpc>
              <a:spcAft>
                <a:spcPts val="600"/>
              </a:spcAft>
              <a:buFont typeface="Arial" panose="020B0604020202020204" pitchFamily="34" charset="0"/>
              <a:buChar char="•"/>
            </a:pPr>
            <a:endParaRPr lang="en-US" sz="2000" dirty="0">
              <a:solidFill>
                <a:schemeClr val="tx1">
                  <a:lumMod val="95000"/>
                </a:schemeClr>
              </a:solidFill>
            </a:endParaRPr>
          </a:p>
          <a:p>
            <a:pPr marL="285750" indent="-228600" defTabSz="914400">
              <a:lnSpc>
                <a:spcPct val="90000"/>
              </a:lnSpc>
              <a:spcAft>
                <a:spcPts val="600"/>
              </a:spcAft>
              <a:buFont typeface="Arial" panose="020B0604020202020204" pitchFamily="34" charset="0"/>
              <a:buChar char="•"/>
            </a:pPr>
            <a:r>
              <a:rPr lang="en-US" sz="2000" dirty="0">
                <a:solidFill>
                  <a:schemeClr val="tx1">
                    <a:lumMod val="95000"/>
                  </a:schemeClr>
                </a:solidFill>
              </a:rPr>
              <a:t>Due increase starting 2021 renewals</a:t>
            </a:r>
          </a:p>
        </p:txBody>
      </p:sp>
      <p:sp>
        <p:nvSpPr>
          <p:cNvPr id="4" name="TextBox 3">
            <a:extLst>
              <a:ext uri="{FF2B5EF4-FFF2-40B4-BE49-F238E27FC236}">
                <a16:creationId xmlns:a16="http://schemas.microsoft.com/office/drawing/2014/main" id="{923DC0FE-2A3C-4B35-B04C-7EC4F2217CF9}"/>
              </a:ext>
            </a:extLst>
          </p:cNvPr>
          <p:cNvSpPr txBox="1"/>
          <p:nvPr/>
        </p:nvSpPr>
        <p:spPr>
          <a:xfrm>
            <a:off x="5761759" y="5455227"/>
            <a:ext cx="5340927" cy="369332"/>
          </a:xfrm>
          <a:prstGeom prst="rect">
            <a:avLst/>
          </a:prstGeom>
          <a:solidFill>
            <a:schemeClr val="accent1">
              <a:lumMod val="60000"/>
              <a:lumOff val="40000"/>
            </a:schemeClr>
          </a:solidFill>
        </p:spPr>
        <p:txBody>
          <a:bodyPr wrap="square" rtlCol="0">
            <a:spAutoFit/>
          </a:bodyPr>
          <a:lstStyle/>
          <a:p>
            <a:r>
              <a:rPr lang="en-US" b="1" dirty="0">
                <a:solidFill>
                  <a:srgbClr val="FF0000"/>
                </a:solidFill>
              </a:rPr>
              <a:t>Voted and approved by State Board on 09/29/20</a:t>
            </a:r>
          </a:p>
        </p:txBody>
      </p:sp>
    </p:spTree>
    <p:extLst>
      <p:ext uri="{BB962C8B-B14F-4D97-AF65-F5344CB8AC3E}">
        <p14:creationId xmlns:p14="http://schemas.microsoft.com/office/powerpoint/2010/main" val="95529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1">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24DB6-6216-4980-97F4-F6F8410149F5}"/>
              </a:ext>
            </a:extLst>
          </p:cNvPr>
          <p:cNvSpPr>
            <a:spLocks noGrp="1"/>
          </p:cNvSpPr>
          <p:nvPr>
            <p:ph type="title"/>
          </p:nvPr>
        </p:nvSpPr>
        <p:spPr>
          <a:xfrm>
            <a:off x="647889" y="1349680"/>
            <a:ext cx="2931320" cy="4449541"/>
          </a:xfrm>
        </p:spPr>
        <p:txBody>
          <a:bodyPr vert="horz" lIns="91440" tIns="45720" rIns="91440" bIns="45720" rtlCol="0" anchor="t">
            <a:normAutofit/>
          </a:bodyPr>
          <a:lstStyle/>
          <a:p>
            <a:r>
              <a:rPr lang="en-US" sz="4100">
                <a:solidFill>
                  <a:schemeClr val="tx1"/>
                </a:solidFill>
              </a:rPr>
              <a:t>Cost of the IBBA Membership Benefit</a:t>
            </a:r>
            <a:br>
              <a:rPr lang="en-US" sz="4100">
                <a:solidFill>
                  <a:schemeClr val="tx1"/>
                </a:solidFill>
              </a:rPr>
            </a:br>
            <a:endParaRPr lang="en-US" sz="4100">
              <a:solidFill>
                <a:schemeClr val="tx1"/>
              </a:solidFill>
            </a:endParaRPr>
          </a:p>
        </p:txBody>
      </p:sp>
      <p:graphicFrame>
        <p:nvGraphicFramePr>
          <p:cNvPr id="16" name="Content Placeholder 3">
            <a:extLst>
              <a:ext uri="{FF2B5EF4-FFF2-40B4-BE49-F238E27FC236}">
                <a16:creationId xmlns:a16="http://schemas.microsoft.com/office/drawing/2014/main" id="{BEBF07FA-ACD8-4596-AB33-ECB1F96252AF}"/>
              </a:ext>
            </a:extLst>
          </p:cNvPr>
          <p:cNvGraphicFramePr>
            <a:graphicFrameLocks noGrp="1"/>
          </p:cNvGraphicFramePr>
          <p:nvPr>
            <p:ph sz="half" idx="2"/>
            <p:extLst>
              <p:ext uri="{D42A27DB-BD31-4B8C-83A1-F6EECF244321}">
                <p14:modId xmlns:p14="http://schemas.microsoft.com/office/powerpoint/2010/main" val="2982965516"/>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C298E4A-7449-41EE-8D2C-01A4029C1889}"/>
              </a:ext>
            </a:extLst>
          </p:cNvPr>
          <p:cNvSpPr txBox="1"/>
          <p:nvPr/>
        </p:nvSpPr>
        <p:spPr>
          <a:xfrm>
            <a:off x="4234295" y="6217925"/>
            <a:ext cx="7574973" cy="646331"/>
          </a:xfrm>
          <a:prstGeom prst="rect">
            <a:avLst/>
          </a:prstGeom>
          <a:noFill/>
        </p:spPr>
        <p:txBody>
          <a:bodyPr wrap="square" rtlCol="0">
            <a:spAutoFit/>
          </a:bodyPr>
          <a:lstStyle/>
          <a:p>
            <a:r>
              <a:rPr lang="en-US" dirty="0"/>
              <a:t>***actual number depends on exact member count billed per  Chapter</a:t>
            </a:r>
          </a:p>
          <a:p>
            <a:endParaRPr lang="en-US" dirty="0"/>
          </a:p>
        </p:txBody>
      </p:sp>
    </p:spTree>
    <p:extLst>
      <p:ext uri="{BB962C8B-B14F-4D97-AF65-F5344CB8AC3E}">
        <p14:creationId xmlns:p14="http://schemas.microsoft.com/office/powerpoint/2010/main" val="2126424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3F886-2EB7-40BA-8BB3-57B394671B4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000" dirty="0">
                <a:solidFill>
                  <a:schemeClr val="tx1"/>
                </a:solidFill>
              </a:rPr>
              <a:t>MBBA Membership Pricing comparison</a:t>
            </a:r>
          </a:p>
        </p:txBody>
      </p:sp>
      <p:sp>
        <p:nvSpPr>
          <p:cNvPr id="4" name="TextBox 3">
            <a:extLst>
              <a:ext uri="{FF2B5EF4-FFF2-40B4-BE49-F238E27FC236}">
                <a16:creationId xmlns:a16="http://schemas.microsoft.com/office/drawing/2014/main" id="{CB534BF8-0920-44E7-A74B-444560988E4C}"/>
              </a:ext>
            </a:extLst>
          </p:cNvPr>
          <p:cNvSpPr txBox="1"/>
          <p:nvPr/>
        </p:nvSpPr>
        <p:spPr>
          <a:xfrm>
            <a:off x="887321" y="1940415"/>
            <a:ext cx="3509245" cy="408623"/>
          </a:xfrm>
          <a:prstGeom prst="flowChartAlternateProcess">
            <a:avLst/>
          </a:prstGeom>
          <a:solidFill>
            <a:schemeClr val="accent5">
              <a:lumMod val="20000"/>
              <a:lumOff val="80000"/>
            </a:schemeClr>
          </a:solidFill>
        </p:spPr>
        <p:txBody>
          <a:bodyPr wrap="none" rtlCol="0">
            <a:spAutoFit/>
          </a:bodyPr>
          <a:lstStyle/>
          <a:p>
            <a:pPr>
              <a:spcAft>
                <a:spcPts val="600"/>
              </a:spcAft>
            </a:pPr>
            <a:r>
              <a:rPr lang="en-US" b="1" dirty="0">
                <a:solidFill>
                  <a:schemeClr val="bg1"/>
                </a:solidFill>
              </a:rPr>
              <a:t>Without IBBA/MBBA Partnership</a:t>
            </a:r>
          </a:p>
        </p:txBody>
      </p:sp>
      <p:sp>
        <p:nvSpPr>
          <p:cNvPr id="10" name="TextBox 9">
            <a:extLst>
              <a:ext uri="{FF2B5EF4-FFF2-40B4-BE49-F238E27FC236}">
                <a16:creationId xmlns:a16="http://schemas.microsoft.com/office/drawing/2014/main" id="{DD45B256-26BD-4018-814A-E5D29346010D}"/>
              </a:ext>
            </a:extLst>
          </p:cNvPr>
          <p:cNvSpPr txBox="1"/>
          <p:nvPr/>
        </p:nvSpPr>
        <p:spPr>
          <a:xfrm>
            <a:off x="6930916" y="1929656"/>
            <a:ext cx="4229100" cy="408623"/>
          </a:xfrm>
          <a:prstGeom prst="flowChartAlternateProcess">
            <a:avLst/>
          </a:prstGeom>
          <a:solidFill>
            <a:schemeClr val="accent5">
              <a:lumMod val="20000"/>
              <a:lumOff val="80000"/>
            </a:schemeClr>
          </a:solidFill>
        </p:spPr>
        <p:txBody>
          <a:bodyPr wrap="square">
            <a:spAutoFit/>
          </a:bodyPr>
          <a:lstStyle/>
          <a:p>
            <a:pPr>
              <a:spcAft>
                <a:spcPts val="600"/>
              </a:spcAft>
            </a:pPr>
            <a:r>
              <a:rPr lang="en-US" b="1" dirty="0">
                <a:solidFill>
                  <a:schemeClr val="bg1"/>
                </a:solidFill>
              </a:rPr>
              <a:t>With IBBA/MBBA Partnership</a:t>
            </a:r>
          </a:p>
        </p:txBody>
      </p:sp>
      <p:sp>
        <p:nvSpPr>
          <p:cNvPr id="12" name="Left Brace 11">
            <a:extLst>
              <a:ext uri="{FF2B5EF4-FFF2-40B4-BE49-F238E27FC236}">
                <a16:creationId xmlns:a16="http://schemas.microsoft.com/office/drawing/2014/main" id="{F6814580-32B4-4A33-A8FA-8E751BE965B2}"/>
              </a:ext>
            </a:extLst>
          </p:cNvPr>
          <p:cNvSpPr/>
          <p:nvPr/>
        </p:nvSpPr>
        <p:spPr>
          <a:xfrm rot="16200000">
            <a:off x="5915992" y="1767642"/>
            <a:ext cx="1236240" cy="7105651"/>
          </a:xfrm>
          <a:prstGeom prst="leftBrace">
            <a:avLst>
              <a:gd name="adj1" fmla="val 8333"/>
              <a:gd name="adj2" fmla="val 50292"/>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0E85D4F1-F8AC-46EF-9DF1-735C1E92633A}"/>
              </a:ext>
            </a:extLst>
          </p:cNvPr>
          <p:cNvSpPr txBox="1"/>
          <p:nvPr/>
        </p:nvSpPr>
        <p:spPr>
          <a:xfrm>
            <a:off x="6831106" y="5673914"/>
            <a:ext cx="4903136" cy="578882"/>
          </a:xfrm>
          <a:prstGeom prst="flowChartAlternateProcess">
            <a:avLst/>
          </a:prstGeom>
          <a:effectLst>
            <a:outerShdw blurRad="152400" dist="317500" dir="5400000" sx="90000" sy="-19000" rotWithShape="0">
              <a:prstClr val="black">
                <a:alpha val="15000"/>
              </a:prstClr>
            </a:outerShdw>
          </a:effectLst>
        </p:spPr>
        <p:style>
          <a:lnRef idx="3">
            <a:schemeClr val="lt1"/>
          </a:lnRef>
          <a:fillRef idx="1">
            <a:schemeClr val="accent6"/>
          </a:fillRef>
          <a:effectRef idx="1">
            <a:schemeClr val="accent6"/>
          </a:effectRef>
          <a:fontRef idx="minor">
            <a:schemeClr val="lt1"/>
          </a:fontRef>
        </p:style>
        <p:txBody>
          <a:bodyPr wrap="square" rtlCol="0">
            <a:spAutoFit/>
          </a:bodyPr>
          <a:lstStyle/>
          <a:p>
            <a:pPr>
              <a:spcAft>
                <a:spcPts val="600"/>
              </a:spcAft>
            </a:pPr>
            <a:r>
              <a:rPr lang="en-US" sz="2800" b="1" dirty="0">
                <a:solidFill>
                  <a:schemeClr val="bg1"/>
                </a:solidFill>
              </a:rPr>
              <a:t>Savings $375 to member</a:t>
            </a:r>
          </a:p>
        </p:txBody>
      </p:sp>
      <p:graphicFrame>
        <p:nvGraphicFramePr>
          <p:cNvPr id="16" name="TextBox 2">
            <a:extLst>
              <a:ext uri="{FF2B5EF4-FFF2-40B4-BE49-F238E27FC236}">
                <a16:creationId xmlns:a16="http://schemas.microsoft.com/office/drawing/2014/main" id="{A25D9AD7-744F-4FC1-A4CB-A47FA8D3C00C}"/>
              </a:ext>
            </a:extLst>
          </p:cNvPr>
          <p:cNvGraphicFramePr/>
          <p:nvPr>
            <p:extLst>
              <p:ext uri="{D42A27DB-BD31-4B8C-83A1-F6EECF244321}">
                <p14:modId xmlns:p14="http://schemas.microsoft.com/office/powerpoint/2010/main" val="1538182066"/>
              </p:ext>
            </p:extLst>
          </p:nvPr>
        </p:nvGraphicFramePr>
        <p:xfrm>
          <a:off x="-256826" y="2549834"/>
          <a:ext cx="5898650" cy="23099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Teardrop 44">
            <a:extLst>
              <a:ext uri="{FF2B5EF4-FFF2-40B4-BE49-F238E27FC236}">
                <a16:creationId xmlns:a16="http://schemas.microsoft.com/office/drawing/2014/main" id="{7FDF0C9F-7730-458C-A4E1-32F422DC10E4}"/>
              </a:ext>
            </a:extLst>
          </p:cNvPr>
          <p:cNvSpPr/>
          <p:nvPr/>
        </p:nvSpPr>
        <p:spPr>
          <a:xfrm rot="2700000">
            <a:off x="7084282" y="2562538"/>
            <a:ext cx="2495031" cy="2555886"/>
          </a:xfrm>
          <a:prstGeom prst="teardrop">
            <a:avLst>
              <a:gd name="adj" fmla="val 112466"/>
            </a:avLst>
          </a:pr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grpSp>
        <p:nvGrpSpPr>
          <p:cNvPr id="35" name="Group 34">
            <a:extLst>
              <a:ext uri="{FF2B5EF4-FFF2-40B4-BE49-F238E27FC236}">
                <a16:creationId xmlns:a16="http://schemas.microsoft.com/office/drawing/2014/main" id="{E6E35463-C23B-4356-A9FB-5B574215CA86}"/>
              </a:ext>
            </a:extLst>
          </p:cNvPr>
          <p:cNvGrpSpPr/>
          <p:nvPr/>
        </p:nvGrpSpPr>
        <p:grpSpPr>
          <a:xfrm>
            <a:off x="7179490" y="2652857"/>
            <a:ext cx="2327718" cy="2352743"/>
            <a:chOff x="2261960" y="502629"/>
            <a:chExt cx="1142148" cy="1142027"/>
          </a:xfrm>
        </p:grpSpPr>
        <p:sp>
          <p:nvSpPr>
            <p:cNvPr id="33" name="Oval 32">
              <a:extLst>
                <a:ext uri="{FF2B5EF4-FFF2-40B4-BE49-F238E27FC236}">
                  <a16:creationId xmlns:a16="http://schemas.microsoft.com/office/drawing/2014/main" id="{6ABE2B56-6224-470A-A6C6-AAE598E19B87}"/>
                </a:ext>
              </a:extLst>
            </p:cNvPr>
            <p:cNvSpPr/>
            <p:nvPr/>
          </p:nvSpPr>
          <p:spPr>
            <a:xfrm>
              <a:off x="2261960" y="502629"/>
              <a:ext cx="1142148" cy="1142027"/>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34" name="Oval 4">
              <a:extLst>
                <a:ext uri="{FF2B5EF4-FFF2-40B4-BE49-F238E27FC236}">
                  <a16:creationId xmlns:a16="http://schemas.microsoft.com/office/drawing/2014/main" id="{3F9CCCF7-B52D-40E2-9E54-6CCB569BCCD7}"/>
                </a:ext>
              </a:extLst>
            </p:cNvPr>
            <p:cNvSpPr txBox="1"/>
            <p:nvPr/>
          </p:nvSpPr>
          <p:spPr>
            <a:xfrm>
              <a:off x="2435891" y="525765"/>
              <a:ext cx="815592" cy="815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MBBA Individual Membership 	</a:t>
              </a:r>
              <a:r>
                <a:rPr lang="en-US" sz="1100" b="1" dirty="0">
                  <a:solidFill>
                    <a:schemeClr val="bg1"/>
                  </a:solidFill>
                </a:rPr>
                <a:t>$250</a:t>
              </a:r>
              <a:endParaRPr lang="en-US" sz="1100" b="1" kern="1200" dirty="0">
                <a:solidFill>
                  <a:schemeClr val="bg1"/>
                </a:solidFill>
              </a:endParaRPr>
            </a:p>
          </p:txBody>
        </p:sp>
      </p:grpSp>
      <p:grpSp>
        <p:nvGrpSpPr>
          <p:cNvPr id="42" name="Group 41">
            <a:extLst>
              <a:ext uri="{FF2B5EF4-FFF2-40B4-BE49-F238E27FC236}">
                <a16:creationId xmlns:a16="http://schemas.microsoft.com/office/drawing/2014/main" id="{79CC71F5-7246-4797-9122-1D0DE84B54D7}"/>
              </a:ext>
            </a:extLst>
          </p:cNvPr>
          <p:cNvGrpSpPr/>
          <p:nvPr/>
        </p:nvGrpSpPr>
        <p:grpSpPr>
          <a:xfrm>
            <a:off x="8452803" y="3798141"/>
            <a:ext cx="1142148" cy="1142027"/>
            <a:chOff x="975963" y="478397"/>
            <a:chExt cx="1142148" cy="1142027"/>
          </a:xfrm>
        </p:grpSpPr>
        <p:sp>
          <p:nvSpPr>
            <p:cNvPr id="40" name="Oval 39">
              <a:extLst>
                <a:ext uri="{FF2B5EF4-FFF2-40B4-BE49-F238E27FC236}">
                  <a16:creationId xmlns:a16="http://schemas.microsoft.com/office/drawing/2014/main" id="{4EA68F74-D639-40FB-99DF-F0EF0DD77A9D}"/>
                </a:ext>
              </a:extLst>
            </p:cNvPr>
            <p:cNvSpPr/>
            <p:nvPr/>
          </p:nvSpPr>
          <p:spPr>
            <a:xfrm>
              <a:off x="975963" y="478397"/>
              <a:ext cx="1142148" cy="1142027"/>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41" name="Oval 4">
              <a:extLst>
                <a:ext uri="{FF2B5EF4-FFF2-40B4-BE49-F238E27FC236}">
                  <a16:creationId xmlns:a16="http://schemas.microsoft.com/office/drawing/2014/main" id="{A0161948-36A5-4CA6-AA36-B339669D22A7}"/>
                </a:ext>
              </a:extLst>
            </p:cNvPr>
            <p:cNvSpPr txBox="1"/>
            <p:nvPr/>
          </p:nvSpPr>
          <p:spPr>
            <a:xfrm>
              <a:off x="1160830" y="665806"/>
              <a:ext cx="815592" cy="815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IBBA Individual Membership 		$</a:t>
              </a:r>
              <a:r>
                <a:rPr lang="en-US" sz="1100" b="1" dirty="0">
                  <a:solidFill>
                    <a:schemeClr val="bg1"/>
                  </a:solidFill>
                </a:rPr>
                <a:t>0</a:t>
              </a:r>
              <a:endParaRPr lang="en-US" sz="1100" b="1" kern="1200" dirty="0">
                <a:solidFill>
                  <a:schemeClr val="bg1"/>
                </a:solidFill>
              </a:endParaRPr>
            </a:p>
          </p:txBody>
        </p:sp>
      </p:grpSp>
      <p:sp>
        <p:nvSpPr>
          <p:cNvPr id="55" name="Oval 54">
            <a:extLst>
              <a:ext uri="{FF2B5EF4-FFF2-40B4-BE49-F238E27FC236}">
                <a16:creationId xmlns:a16="http://schemas.microsoft.com/office/drawing/2014/main" id="{01F3519E-DE0E-4A2A-B312-F5C71B4F6373}"/>
              </a:ext>
            </a:extLst>
          </p:cNvPr>
          <p:cNvSpPr/>
          <p:nvPr/>
        </p:nvSpPr>
        <p:spPr>
          <a:xfrm>
            <a:off x="10037600" y="3171008"/>
            <a:ext cx="1316200" cy="1316443"/>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nvGrpSpPr>
          <p:cNvPr id="52" name="Group 51">
            <a:extLst>
              <a:ext uri="{FF2B5EF4-FFF2-40B4-BE49-F238E27FC236}">
                <a16:creationId xmlns:a16="http://schemas.microsoft.com/office/drawing/2014/main" id="{795D15F2-E984-461A-BC1D-BBAF0FD5CE3B}"/>
              </a:ext>
            </a:extLst>
          </p:cNvPr>
          <p:cNvGrpSpPr/>
          <p:nvPr/>
        </p:nvGrpSpPr>
        <p:grpSpPr>
          <a:xfrm>
            <a:off x="10129483" y="3251359"/>
            <a:ext cx="1142148" cy="1142027"/>
            <a:chOff x="3526368" y="502629"/>
            <a:chExt cx="1142148" cy="1142027"/>
          </a:xfrm>
        </p:grpSpPr>
        <p:sp>
          <p:nvSpPr>
            <p:cNvPr id="50" name="Oval 49">
              <a:extLst>
                <a:ext uri="{FF2B5EF4-FFF2-40B4-BE49-F238E27FC236}">
                  <a16:creationId xmlns:a16="http://schemas.microsoft.com/office/drawing/2014/main" id="{601ADE65-CA08-4F6F-A0FC-E22449C38F37}"/>
                </a:ext>
              </a:extLst>
            </p:cNvPr>
            <p:cNvSpPr/>
            <p:nvPr/>
          </p:nvSpPr>
          <p:spPr>
            <a:xfrm>
              <a:off x="3526368" y="502629"/>
              <a:ext cx="1142148" cy="1142027"/>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51" name="Oval 4">
              <a:extLst>
                <a:ext uri="{FF2B5EF4-FFF2-40B4-BE49-F238E27FC236}">
                  <a16:creationId xmlns:a16="http://schemas.microsoft.com/office/drawing/2014/main" id="{6235A702-5593-4B49-8F54-DFEC5A51D6CB}"/>
                </a:ext>
              </a:extLst>
            </p:cNvPr>
            <p:cNvSpPr txBox="1"/>
            <p:nvPr/>
          </p:nvSpPr>
          <p:spPr>
            <a:xfrm>
              <a:off x="3689645" y="665806"/>
              <a:ext cx="867255" cy="815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TOTAL Investment:  </a:t>
              </a:r>
              <a:r>
                <a:rPr lang="en-US" b="1" kern="1200" dirty="0">
                  <a:solidFill>
                    <a:schemeClr val="bg1"/>
                  </a:solidFill>
                </a:rPr>
                <a:t>$250 </a:t>
              </a:r>
            </a:p>
          </p:txBody>
        </p:sp>
      </p:grpSp>
    </p:spTree>
    <p:extLst>
      <p:ext uri="{BB962C8B-B14F-4D97-AF65-F5344CB8AC3E}">
        <p14:creationId xmlns:p14="http://schemas.microsoft.com/office/powerpoint/2010/main" val="249919979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otalTime>4055</TotalTime>
  <Words>1048</Words>
  <Application>Microsoft Office PowerPoint</Application>
  <PresentationFormat>Widescreen</PresentationFormat>
  <Paragraphs>112</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Corbel</vt:lpstr>
      <vt:lpstr>Depth</vt:lpstr>
      <vt:lpstr>MBBA / IBBA PARTNERSHIP</vt:lpstr>
      <vt:lpstr>Why add IBBA to MBBA membership?</vt:lpstr>
      <vt:lpstr>Benefits Overview</vt:lpstr>
      <vt:lpstr>MBBA MEMBERS SURVEY RESULTS</vt:lpstr>
      <vt:lpstr>PowerPoint Presentation</vt:lpstr>
      <vt:lpstr>PARTNER AGREEMENT DETAILS</vt:lpstr>
      <vt:lpstr>Changes to current MBBA structure</vt:lpstr>
      <vt:lpstr>Cost of the IBBA Membership Benefit </vt:lpstr>
      <vt:lpstr>MBBA Membership Pricing comparison</vt:lpstr>
      <vt:lpstr>DUES INCREASE</vt:lpstr>
      <vt:lpstr>FAQS:  DUAL MBBA/IBBA MEMBERSHIP PROGRAM</vt:lpstr>
      <vt:lpstr>FAQS:  DUAL MBBA/IBBA MEMBERSHIP PROGRAM</vt:lpstr>
      <vt:lpstr>FAQS:  DUAL MBBA/IBBA MEMBERSHIP PROGRAM</vt:lpstr>
      <vt:lpstr>FAQS:  DUAL MBBA/IBBA MEMBERSHIP PROGRAM</vt:lpstr>
      <vt:lpstr>FAQS:  DUAL MBBA/IBBA MEMBERSHIP PROGRAM</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MBBA / IBBA PARTNERSHIP</dc:title>
  <dc:creator>Tanya Popov</dc:creator>
  <cp:lastModifiedBy>Tanya Popov</cp:lastModifiedBy>
  <cp:revision>1</cp:revision>
  <dcterms:created xsi:type="dcterms:W3CDTF">2020-09-11T16:21:39Z</dcterms:created>
  <dcterms:modified xsi:type="dcterms:W3CDTF">2020-10-01T13:10:11Z</dcterms:modified>
</cp:coreProperties>
</file>